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6" r:id="rId2"/>
    <p:sldId id="258" r:id="rId3"/>
    <p:sldId id="259" r:id="rId4"/>
    <p:sldId id="296" r:id="rId5"/>
    <p:sldId id="297" r:id="rId6"/>
    <p:sldId id="283" r:id="rId7"/>
    <p:sldId id="298" r:id="rId8"/>
    <p:sldId id="299" r:id="rId9"/>
    <p:sldId id="279" r:id="rId1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153" autoAdjust="0"/>
  </p:normalViewPr>
  <p:slideViewPr>
    <p:cSldViewPr>
      <p:cViewPr varScale="1">
        <p:scale>
          <a:sx n="69" d="100"/>
          <a:sy n="69" d="100"/>
        </p:scale>
        <p:origin x="1858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11810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Proces powstawania książki </a:t>
            </a:r>
            <a:r>
              <a:rPr lang="pl-PL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teleadresowaj</a:t>
            </a: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kolegów/koleżanek ze szkoły. W module SQL pokażemy jak zaprojektować bazę danych, na PHP i </a:t>
            </a:r>
            <a:r>
              <a:rPr lang="pl-PL" sz="11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JavaScript</a:t>
            </a:r>
            <a:r>
              <a:rPr lang="pl-PL" sz="11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jak stworzyć stronę WWW do dodawania kolegów i koleżanek z klasy do takiej książki, a w module JAVA pokażemy, jak zaprogramować prostą aplikację na telefony z systemem operacyjnym Android do przeszukiwania danych o uczniach z różnych klas.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8315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Podsumowanie zagadnień</a:t>
            </a:r>
            <a:r>
              <a:rPr lang="pl-PL" baseline="0" dirty="0" smtClean="0"/>
              <a:t> z poprzedniej lekcji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482180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Podstawowe</a:t>
            </a:r>
            <a:r>
              <a:rPr lang="pl-PL" baseline="0" dirty="0" smtClean="0"/>
              <a:t> komendy związane z transakcjami.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24776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Podstawowe</a:t>
            </a:r>
            <a:r>
              <a:rPr lang="pl-PL" baseline="0" dirty="0" smtClean="0"/>
              <a:t> komendy związane z transakcjami.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226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0066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21271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4943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3601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dirty="0" smtClean="0"/>
              <a:t>Tabela</a:t>
            </a:r>
            <a:r>
              <a:rPr lang="pl-PL" baseline="0" dirty="0" smtClean="0"/>
              <a:t> podsumowująca poznane wyrażenia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9187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4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marL="742950" indent="-285750" rtl="0">
              <a:defRPr/>
            </a:lvl2pPr>
            <a:lvl3pPr marL="1143000" indent="-228600" rtl="0">
              <a:defRPr/>
            </a:lvl3pPr>
            <a:lvl4pPr marL="1600200" indent="-2286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25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6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5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1043608" y="1340768"/>
            <a:ext cx="7772400" cy="1546474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dirty="0" smtClean="0"/>
              <a:t>SQL</a:t>
            </a:r>
            <a:br>
              <a:rPr lang="pl-PL" dirty="0" smtClean="0"/>
            </a:br>
            <a:r>
              <a:rPr lang="pl-PL" sz="4000" i="1" dirty="0" err="1"/>
              <a:t>Structured</a:t>
            </a:r>
            <a:r>
              <a:rPr lang="pl-PL" sz="4000" i="1" dirty="0"/>
              <a:t> Query </a:t>
            </a:r>
            <a:r>
              <a:rPr lang="pl-PL" sz="4000" i="1" dirty="0" smtClean="0"/>
              <a:t>Language</a:t>
            </a:r>
            <a:endParaRPr lang="pl" sz="4000" dirty="0"/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1007903" y="2887242"/>
            <a:ext cx="7772400" cy="10463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r>
              <a:rPr lang="pl-PL" i="1" dirty="0"/>
              <a:t>Lekcja </a:t>
            </a:r>
            <a:r>
              <a:rPr lang="pl-PL" i="1" dirty="0" smtClean="0"/>
              <a:t>11:</a:t>
            </a:r>
          </a:p>
          <a:p>
            <a:r>
              <a:rPr lang="pl-PL" dirty="0" smtClean="0"/>
              <a:t>Interdyscyplinarny projekt:</a:t>
            </a:r>
          </a:p>
          <a:p>
            <a:r>
              <a:rPr lang="pl-PL" dirty="0" smtClean="0"/>
              <a:t>Książka teleadresowa kolegów/koleżanek ze szkoły</a:t>
            </a:r>
            <a:endParaRPr lang="pl" dirty="0"/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42484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SQL </a:t>
            </a:r>
            <a:r>
              <a:rPr lang="pl-PL" i="1" dirty="0" err="1"/>
              <a:t>Structured</a:t>
            </a:r>
            <a:r>
              <a:rPr lang="pl-PL" i="1" dirty="0"/>
              <a:t> Query Language </a:t>
            </a:r>
            <a:r>
              <a:rPr lang="pl-PL" dirty="0" smtClean="0"/>
              <a:t>Lekcja 11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l"/>
            <a:r>
              <a:rPr lang="pl-PL" sz="3200" dirty="0" smtClean="0"/>
              <a:t>Założenia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Lista klas w szkole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Lista uczniów w klasie</a:t>
            </a:r>
          </a:p>
          <a:p>
            <a:pPr marL="457200" indent="-457200">
              <a:buSzPct val="100000"/>
              <a:buFont typeface="Arial" pitchFamily="34" charset="0"/>
              <a:buChar char="•"/>
            </a:pPr>
            <a:r>
              <a:rPr lang="pl-PL" sz="2400" dirty="0" smtClean="0">
                <a:solidFill>
                  <a:schemeClr val="tx2">
                    <a:lumMod val="50000"/>
                  </a:schemeClr>
                </a:solidFill>
              </a:rPr>
              <a:t>Szczegółowe informacje na temat ucznia: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Imię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Nazwisko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Adres e-mail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Numer telefonu</a:t>
            </a:r>
          </a:p>
          <a:p>
            <a:pPr marL="857250" lvl="1" indent="-457200">
              <a:buFont typeface="Arial" pitchFamily="34" charset="0"/>
              <a:buChar char="•"/>
            </a:pPr>
            <a:r>
              <a:rPr lang="pl-PL" sz="1800" dirty="0" smtClean="0">
                <a:solidFill>
                  <a:schemeClr val="tx2">
                    <a:lumMod val="50000"/>
                  </a:schemeClr>
                </a:solidFill>
              </a:rPr>
              <a:t>Zdjęcie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835696" y="6381328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5590651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Propozycja bazy danych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Tabela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tbl_uczen</a:t>
            </a:r>
            <a:endParaRPr lang="pl-PL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Tabela </a:t>
            </a:r>
            <a:r>
              <a:rPr lang="pl-PL" sz="2800" dirty="0" err="1" smtClean="0">
                <a:solidFill>
                  <a:schemeClr val="tx2">
                    <a:lumMod val="50000"/>
                  </a:schemeClr>
                </a:solidFill>
              </a:rPr>
              <a:t>tbl_klasa</a:t>
            </a:r>
            <a:endParaRPr lang="pl-PL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fontAlgn="base"/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</p:spTree>
    <p:extLst>
      <p:ext uri="{BB962C8B-B14F-4D97-AF65-F5344CB8AC3E}">
        <p14:creationId xmlns:p14="http://schemas.microsoft.com/office/powerpoint/2010/main" val="28237386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Propozycja bazy danych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6862" y="2348880"/>
            <a:ext cx="7475175" cy="239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30092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Bazy danych - skrypt</a:t>
            </a:r>
            <a:endParaRPr lang="pl" sz="3200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1765758"/>
            <a:ext cx="6823298" cy="5149391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1076892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Widok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Widok prezentujący uczniów wszystkich klas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2851887"/>
            <a:ext cx="8886825" cy="100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1377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Procedura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Procedura zapisująca nowego ucznia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865" y="2420888"/>
            <a:ext cx="7416257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83258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b="0" kern="1200" dirty="0" smtClean="0">
                <a:solidFill>
                  <a:schemeClr val="tx1"/>
                </a:solidFill>
              </a:rPr>
              <a:t>Funkcja</a:t>
            </a:r>
            <a:endParaRPr lang="pl" sz="3200" dirty="0"/>
          </a:p>
        </p:txBody>
      </p:sp>
      <p:sp>
        <p:nvSpPr>
          <p:cNvPr id="24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Funkcja zwracająca ilość uczniów w klasie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7" name="pole tekstowe 6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242" y="2348880"/>
            <a:ext cx="7428825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32683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950912" y="629816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pl-PL" sz="3200" dirty="0" smtClean="0"/>
              <a:t>Podsumowanie</a:t>
            </a:r>
            <a:endParaRPr lang="pl" sz="32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6516216" y="332656"/>
            <a:ext cx="23920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/>
              <a:t>SQL </a:t>
            </a:r>
            <a:endParaRPr lang="pl-PL" sz="1800" b="1" dirty="0" smtClean="0"/>
          </a:p>
          <a:p>
            <a:pPr algn="ctr"/>
            <a:r>
              <a:rPr lang="pl-PL" i="1" dirty="0" err="1" smtClean="0"/>
              <a:t>Structured</a:t>
            </a:r>
            <a:r>
              <a:rPr lang="pl-PL" i="1" dirty="0" smtClean="0"/>
              <a:t> </a:t>
            </a:r>
            <a:r>
              <a:rPr lang="pl-PL" i="1" dirty="0"/>
              <a:t>Query Language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835696" y="6377353"/>
            <a:ext cx="7308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Lekcja </a:t>
            </a:r>
            <a:r>
              <a:rPr lang="pl-PL" dirty="0" smtClean="0"/>
              <a:t>11</a:t>
            </a:r>
            <a:r>
              <a:rPr lang="it-IT" dirty="0" smtClean="0"/>
              <a:t> –</a:t>
            </a:r>
            <a:r>
              <a:rPr lang="pl-PL" dirty="0" smtClean="0"/>
              <a:t> Interdyscyplinarny projekt</a:t>
            </a:r>
            <a:endParaRPr lang="pl" b="1" dirty="0"/>
          </a:p>
        </p:txBody>
      </p:sp>
      <p:sp>
        <p:nvSpPr>
          <p:cNvPr id="9" name="Shape 24"/>
          <p:cNvSpPr txBox="1">
            <a:spLocks noGrp="1"/>
          </p:cNvSpPr>
          <p:nvPr>
            <p:ph type="body" idx="1"/>
          </p:nvPr>
        </p:nvSpPr>
        <p:spPr>
          <a:xfrm>
            <a:off x="1238944" y="1845802"/>
            <a:ext cx="7905056" cy="403147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Gotowa prosta baza danych do gromadzenia informacji na temat uczniów i klas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Widok wyświetlający w przyjemny dla użytkownika sposób informacje o uczniach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Procedura do zapisu uczniów</a:t>
            </a:r>
          </a:p>
          <a:p>
            <a:pPr fontAlgn="base"/>
            <a:r>
              <a:rPr lang="pl-PL" sz="2800" dirty="0" smtClean="0">
                <a:solidFill>
                  <a:schemeClr val="tx2">
                    <a:lumMod val="50000"/>
                  </a:schemeClr>
                </a:solidFill>
              </a:rPr>
              <a:t>Funkcja do obliczania ilości uczniów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Obraz 5" descr="PO KL_z podpisem_kolo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637" y="4715941"/>
            <a:ext cx="5753100" cy="108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338863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258</Words>
  <Application>Microsoft Office PowerPoint</Application>
  <PresentationFormat>Pokaz na ekranie (4:3)</PresentationFormat>
  <Paragraphs>60</Paragraphs>
  <Slides>9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Wingdings</vt:lpstr>
      <vt:lpstr/>
      <vt:lpstr>SQL Structured Query Language</vt:lpstr>
      <vt:lpstr>Założenia</vt:lpstr>
      <vt:lpstr>Propozycja bazy danych</vt:lpstr>
      <vt:lpstr>Propozycja bazy danych</vt:lpstr>
      <vt:lpstr>Bazy danych - skrypt</vt:lpstr>
      <vt:lpstr>Widok</vt:lpstr>
      <vt:lpstr>Procedura</vt:lpstr>
      <vt:lpstr>Funkcja</vt:lpstr>
      <vt:lpstr>Podsumowanie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</dc:title>
  <dc:creator>Michał Galas</dc:creator>
  <cp:lastModifiedBy>Michał Galas</cp:lastModifiedBy>
  <cp:revision>80</cp:revision>
  <dcterms:modified xsi:type="dcterms:W3CDTF">2014-11-27T11:17:32Z</dcterms:modified>
</cp:coreProperties>
</file>