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8" r:id="rId3"/>
    <p:sldId id="279" r:id="rId4"/>
    <p:sldId id="280" r:id="rId5"/>
    <p:sldId id="281" r:id="rId6"/>
    <p:sldId id="283" r:id="rId7"/>
    <p:sldId id="284" r:id="rId8"/>
    <p:sldId id="285" r:id="rId9"/>
    <p:sldId id="282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065" autoAdjust="0"/>
  </p:normalViewPr>
  <p:slideViewPr>
    <p:cSldViewPr>
      <p:cViewPr varScale="1">
        <p:scale>
          <a:sx n="61" d="100"/>
          <a:sy n="61" d="100"/>
        </p:scale>
        <p:origin x="20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6241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ramach</a:t>
            </a:r>
            <a:r>
              <a:rPr lang="pl-PL" baseline="0" dirty="0" smtClean="0"/>
              <a:t> projektu dodamy do naszej aplikacji funkcje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sprawdzające poprawność wpisanych danych.</a:t>
            </a:r>
          </a:p>
        </p:txBody>
      </p:sp>
    </p:spTree>
    <p:extLst>
      <p:ext uri="{BB962C8B-B14F-4D97-AF65-F5344CB8AC3E}">
        <p14:creationId xmlns:p14="http://schemas.microsoft.com/office/powerpoint/2010/main" val="375137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967814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Do</a:t>
            </a:r>
            <a:r>
              <a:rPr lang="pl-PL" baseline="0" dirty="0" smtClean="0"/>
              <a:t> uzyskania potwierdzenia wykorzystamy standardową funkcję 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– </a:t>
            </a:r>
            <a:r>
              <a:rPr lang="pl-PL" baseline="0" dirty="0" err="1" smtClean="0"/>
              <a:t>confirm</a:t>
            </a:r>
            <a:r>
              <a:rPr lang="pl-PL" baseline="0" dirty="0" smtClean="0"/>
              <a:t>(). Zwraca ona wartość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 jeśli użytkownik wybierze przycisk "OK" i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 jeśli zamknie okno, lub wybierze przycisk "Anuluj".</a:t>
            </a:r>
          </a:p>
          <a:p>
            <a:r>
              <a:rPr lang="pl-PL" baseline="0" dirty="0" smtClean="0"/>
              <a:t>Wywołanie tej funkcji dodamy w widokach listy klas i listy uczniów.</a:t>
            </a:r>
          </a:p>
          <a:p>
            <a:r>
              <a:rPr lang="pl-PL" baseline="0" dirty="0" smtClean="0"/>
              <a:t>Przykładową realizacją będzie dodanie klasy do każdego odnośnika, uruchamiającego akcję usuń (w pliku </a:t>
            </a:r>
            <a:r>
              <a:rPr lang="pl-PL" baseline="0" dirty="0" err="1" smtClean="0"/>
              <a:t>GUI.php</a:t>
            </a:r>
            <a:r>
              <a:rPr lang="pl-PL" baseline="0" dirty="0" smtClean="0"/>
              <a:t>)</a:t>
            </a:r>
            <a:r>
              <a:rPr lang="pl-PL" baseline="0" dirty="0"/>
              <a:t> </a:t>
            </a:r>
            <a:r>
              <a:rPr lang="pl-PL" baseline="0" dirty="0" smtClean="0"/>
              <a:t>i dodanie skryptu wyświetlającego okno z pytaniem.</a:t>
            </a:r>
          </a:p>
          <a:p>
            <a:r>
              <a:rPr lang="pl-PL" baseline="0" dirty="0" smtClean="0"/>
              <a:t>$(</a:t>
            </a:r>
            <a:r>
              <a:rPr lang="pl-PL" baseline="0" dirty="0" err="1" smtClean="0"/>
              <a:t>document</a:t>
            </a:r>
            <a:r>
              <a:rPr lang="pl-PL" baseline="0" dirty="0" smtClean="0"/>
              <a:t>).</a:t>
            </a:r>
            <a:r>
              <a:rPr lang="pl-PL" baseline="0" dirty="0" err="1" smtClean="0"/>
              <a:t>ready</a:t>
            </a:r>
            <a:r>
              <a:rPr lang="pl-PL" baseline="0" dirty="0" smtClean="0"/>
              <a:t>(</a:t>
            </a:r>
            <a:r>
              <a:rPr lang="pl-PL" baseline="0" dirty="0" err="1" smtClean="0"/>
              <a:t>function</a:t>
            </a:r>
            <a:r>
              <a:rPr lang="pl-PL" baseline="0" dirty="0" smtClean="0"/>
              <a:t>() {</a:t>
            </a:r>
          </a:p>
          <a:p>
            <a:r>
              <a:rPr lang="pl-PL" baseline="0" dirty="0" smtClean="0"/>
              <a:t>    $(".</a:t>
            </a:r>
            <a:r>
              <a:rPr lang="pl-PL" baseline="0" dirty="0" err="1" smtClean="0"/>
              <a:t>deleteBtn</a:t>
            </a:r>
            <a:r>
              <a:rPr lang="pl-PL" baseline="0" dirty="0" smtClean="0"/>
              <a:t>").</a:t>
            </a:r>
            <a:r>
              <a:rPr lang="pl-PL" baseline="0" dirty="0" err="1" smtClean="0"/>
              <a:t>click</a:t>
            </a:r>
            <a:r>
              <a:rPr lang="pl-PL" baseline="0" dirty="0" smtClean="0"/>
              <a:t>(</a:t>
            </a:r>
            <a:r>
              <a:rPr lang="pl-PL" baseline="0" dirty="0" err="1" smtClean="0"/>
              <a:t>function</a:t>
            </a:r>
            <a:r>
              <a:rPr lang="pl-PL" baseline="0" dirty="0" smtClean="0"/>
              <a:t>(e) {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if</a:t>
            </a:r>
            <a:r>
              <a:rPr lang="pl-PL" baseline="0" dirty="0" smtClean="0"/>
              <a:t> (!</a:t>
            </a:r>
            <a:r>
              <a:rPr lang="pl-PL" baseline="0" dirty="0" err="1" smtClean="0"/>
              <a:t>confirm</a:t>
            </a:r>
            <a:r>
              <a:rPr lang="pl-PL" baseline="0" dirty="0" smtClean="0"/>
              <a:t>("Czy na pewno chcesz usunąć ten rekord?")) {</a:t>
            </a:r>
          </a:p>
          <a:p>
            <a:r>
              <a:rPr lang="pl-PL" baseline="0" dirty="0" smtClean="0"/>
              <a:t>			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();</a:t>
            </a:r>
          </a:p>
          <a:p>
            <a:r>
              <a:rPr lang="pl-PL" baseline="0" dirty="0" smtClean="0"/>
              <a:t>		}</a:t>
            </a:r>
          </a:p>
          <a:p>
            <a:r>
              <a:rPr lang="pl-PL" baseline="0" dirty="0" smtClean="0"/>
              <a:t>	});</a:t>
            </a:r>
          </a:p>
          <a:p>
            <a:r>
              <a:rPr lang="pl-PL" baseline="0" dirty="0" smtClean="0"/>
              <a:t>});</a:t>
            </a:r>
          </a:p>
          <a:p>
            <a:r>
              <a:rPr lang="pl-PL" baseline="0" dirty="0" smtClean="0"/>
              <a:t>Klasę </a:t>
            </a:r>
            <a:r>
              <a:rPr lang="pl-PL" baseline="0" dirty="0" err="1" smtClean="0"/>
              <a:t>deleteBtn</a:t>
            </a:r>
            <a:r>
              <a:rPr lang="pl-PL" baseline="0" dirty="0" smtClean="0"/>
              <a:t> musimy dodać w metodach:</a:t>
            </a:r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displayClasses</a:t>
            </a:r>
            <a:endParaRPr lang="pl-PL" baseline="0" dirty="0" smtClean="0"/>
          </a:p>
          <a:p>
            <a:pPr marL="171450" indent="-171450">
              <a:buFontTx/>
              <a:buChar char="-"/>
            </a:pPr>
            <a:r>
              <a:rPr lang="pl-PL" baseline="0" dirty="0" err="1" smtClean="0"/>
              <a:t>displayClass</a:t>
            </a:r>
            <a:r>
              <a:rPr lang="pl-PL" baseline="0" dirty="0" smtClean="0"/>
              <a:t>(id)</a:t>
            </a:r>
          </a:p>
        </p:txBody>
      </p:sp>
    </p:spTree>
    <p:extLst>
      <p:ext uri="{BB962C8B-B14F-4D97-AF65-F5344CB8AC3E}">
        <p14:creationId xmlns:p14="http://schemas.microsoft.com/office/powerpoint/2010/main" val="2128441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 wysyłaniu</a:t>
            </a:r>
            <a:r>
              <a:rPr lang="pl-PL" baseline="0" dirty="0" smtClean="0"/>
              <a:t> formularza tworzenia klasy sprawdzimy czy oba pola są wprowadzone oraz czy w polu wychowawca wprowadzono imię i nazwisko z dużych liter (czy 1 znak to duża litera oraz czy dalej w ciągu jest spacja a po niej kolejna duża litera.</a:t>
            </a:r>
          </a:p>
          <a:p>
            <a:r>
              <a:rPr lang="pl-PL" baseline="0" dirty="0" smtClean="0"/>
              <a:t>Wykorzystamy do tego wyrażenie regularne</a:t>
            </a:r>
          </a:p>
          <a:p>
            <a:r>
              <a:rPr lang="pl-PL" baseline="0" dirty="0" smtClean="0"/>
              <a:t>Przykładowy skrypt:</a:t>
            </a:r>
          </a:p>
          <a:p>
            <a:endParaRPr lang="pl-PL" baseline="0" dirty="0" smtClean="0"/>
          </a:p>
          <a:p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classForm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document.forms</a:t>
            </a:r>
            <a:r>
              <a:rPr lang="pl-PL" baseline="0" dirty="0" smtClean="0"/>
              <a:t>["</a:t>
            </a:r>
            <a:r>
              <a:rPr lang="pl-PL" baseline="0" dirty="0" err="1" smtClean="0"/>
              <a:t>classForm</a:t>
            </a:r>
            <a:r>
              <a:rPr lang="pl-PL" baseline="0" dirty="0" smtClean="0"/>
              <a:t>"];</a:t>
            </a:r>
          </a:p>
          <a:p>
            <a:pPr marL="0" indent="0">
              <a:buNone/>
            </a:pPr>
            <a:r>
              <a:rPr lang="pl-PL" sz="1100" dirty="0" err="1" smtClean="0"/>
              <a:t>var</a:t>
            </a:r>
            <a:r>
              <a:rPr lang="pl-PL" sz="1100" dirty="0" smtClean="0"/>
              <a:t> </a:t>
            </a:r>
            <a:r>
              <a:rPr lang="pl-PL" sz="1100" dirty="0" err="1" smtClean="0"/>
              <a:t>regWychowawca</a:t>
            </a:r>
            <a:r>
              <a:rPr lang="pl-PL" sz="1100" dirty="0" smtClean="0"/>
              <a:t> = </a:t>
            </a:r>
            <a:r>
              <a:rPr lang="pl-PL" sz="1100" dirty="0" err="1" smtClean="0"/>
              <a:t>new</a:t>
            </a:r>
            <a:r>
              <a:rPr lang="pl-PL" sz="1100" dirty="0" smtClean="0"/>
              <a:t> </a:t>
            </a:r>
            <a:r>
              <a:rPr lang="pl-PL" sz="1100" dirty="0" err="1" smtClean="0"/>
              <a:t>RegExp</a:t>
            </a:r>
            <a:r>
              <a:rPr lang="pl-PL" sz="1100" dirty="0" smtClean="0"/>
              <a:t>("</a:t>
            </a:r>
            <a:r>
              <a:rPr lang="pl-PL" baseline="0" dirty="0" smtClean="0"/>
              <a:t>[A-Z][a-z]*\s[A-Z][a-z]*</a:t>
            </a:r>
            <a:r>
              <a:rPr lang="pl-PL" sz="1100" dirty="0" smtClean="0"/>
              <a:t>");</a:t>
            </a:r>
          </a:p>
          <a:p>
            <a:pPr marL="0" indent="0">
              <a:buNone/>
            </a:pPr>
            <a:r>
              <a:rPr lang="pl-PL" sz="1100" dirty="0" err="1" smtClean="0"/>
              <a:t>if</a:t>
            </a:r>
            <a:r>
              <a:rPr lang="pl-PL" sz="1100" dirty="0" smtClean="0"/>
              <a:t> (</a:t>
            </a:r>
            <a:r>
              <a:rPr lang="pl-PL" sz="1100" dirty="0" err="1" smtClean="0"/>
              <a:t>classForm.className</a:t>
            </a:r>
            <a:r>
              <a:rPr lang="pl-PL" sz="1100" baseline="0" dirty="0" smtClean="0"/>
              <a:t> == "" || </a:t>
            </a:r>
            <a:r>
              <a:rPr lang="pl-PL" sz="1100" baseline="0" dirty="0" err="1" smtClean="0"/>
              <a:t>classForm.educator</a:t>
            </a:r>
            <a:r>
              <a:rPr lang="pl-PL" sz="1100" baseline="0" dirty="0" smtClean="0"/>
              <a:t> =="" || !</a:t>
            </a:r>
            <a:r>
              <a:rPr lang="pl-PL" sz="1100" dirty="0" err="1" smtClean="0"/>
              <a:t>classForm.wychowawca</a:t>
            </a:r>
            <a:r>
              <a:rPr lang="pl-PL" sz="1100" baseline="0" dirty="0" smtClean="0"/>
              <a:t> </a:t>
            </a:r>
            <a:r>
              <a:rPr lang="pl-PL" sz="1100" dirty="0" smtClean="0"/>
              <a:t>== </a:t>
            </a:r>
            <a:r>
              <a:rPr lang="pl-PL" sz="1100" dirty="0" err="1" smtClean="0"/>
              <a:t>regWychowawca.match</a:t>
            </a:r>
            <a:r>
              <a:rPr lang="pl-PL" sz="1100" dirty="0" smtClean="0"/>
              <a:t>() ) {</a:t>
            </a:r>
          </a:p>
          <a:p>
            <a:pPr marL="0" indent="0">
              <a:buNone/>
            </a:pPr>
            <a:r>
              <a:rPr lang="pl-PL" sz="1100" dirty="0" smtClean="0"/>
              <a:t>   alert("Nieprawidłowo</a:t>
            </a:r>
            <a:r>
              <a:rPr lang="pl-PL" sz="1100" baseline="0" dirty="0" smtClean="0"/>
              <a:t> wprowadzone dane");</a:t>
            </a:r>
            <a:endParaRPr lang="pl-PL" sz="1100" dirty="0" smtClean="0"/>
          </a:p>
          <a:p>
            <a:pPr marL="0" indent="0">
              <a:buNone/>
            </a:pPr>
            <a:r>
              <a:rPr lang="pl-PL" sz="1100" baseline="0" dirty="0" smtClean="0"/>
              <a:t>   </a:t>
            </a:r>
            <a:r>
              <a:rPr lang="pl-PL" sz="1100" baseline="0" dirty="0" err="1" smtClean="0"/>
              <a:t>e.preventDefault</a:t>
            </a:r>
            <a:r>
              <a:rPr lang="pl-PL" sz="1100" baseline="0" dirty="0" smtClean="0"/>
              <a:t>();</a:t>
            </a:r>
          </a:p>
          <a:p>
            <a:pPr marL="0" indent="0">
              <a:buNone/>
            </a:pPr>
            <a:r>
              <a:rPr lang="pl-PL" sz="1100" baseline="0" dirty="0" smtClean="0"/>
              <a:t>}</a:t>
            </a:r>
            <a:endParaRPr lang="pl-PL" sz="110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7319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9792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Pobranie formularza: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/>
              <a:t>var</a:t>
            </a:r>
            <a:r>
              <a:rPr lang="pl-PL" sz="1100" dirty="0" smtClean="0"/>
              <a:t> </a:t>
            </a:r>
            <a:r>
              <a:rPr lang="pl-PL" sz="1100" dirty="0" err="1" smtClean="0"/>
              <a:t>studentForm</a:t>
            </a:r>
            <a:r>
              <a:rPr lang="pl-PL" sz="1100" dirty="0" smtClean="0"/>
              <a:t> = </a:t>
            </a:r>
            <a:r>
              <a:rPr lang="pl-PL" sz="1100" dirty="0" err="1" smtClean="0"/>
              <a:t>document.forms</a:t>
            </a:r>
            <a:r>
              <a:rPr lang="pl-PL" sz="1100" dirty="0" smtClean="0"/>
              <a:t>["</a:t>
            </a:r>
            <a:r>
              <a:rPr lang="pl-PL" sz="1100" dirty="0" err="1" smtClean="0"/>
              <a:t>studentForm</a:t>
            </a:r>
            <a:r>
              <a:rPr lang="pl-PL" sz="1100" dirty="0" smtClean="0"/>
              <a:t>"];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1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smtClean="0"/>
              <a:t>Wyrażenie</a:t>
            </a:r>
            <a:r>
              <a:rPr lang="pl-PL" sz="1100" baseline="0" dirty="0" smtClean="0"/>
              <a:t> regularne sprawdzające poprawność wprowadzonego imienia i nazwiska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/>
              <a:t>var</a:t>
            </a:r>
            <a:r>
              <a:rPr lang="pl-PL" sz="1100" dirty="0" smtClean="0"/>
              <a:t> </a:t>
            </a:r>
            <a:r>
              <a:rPr lang="pl-PL" sz="1100" dirty="0" err="1" smtClean="0"/>
              <a:t>nameReg</a:t>
            </a:r>
            <a:r>
              <a:rPr lang="pl-PL" sz="1100" dirty="0" smtClean="0"/>
              <a:t> = </a:t>
            </a:r>
            <a:r>
              <a:rPr lang="pl-PL" sz="1100" dirty="0" err="1" smtClean="0"/>
              <a:t>new</a:t>
            </a:r>
            <a:r>
              <a:rPr lang="pl-PL" sz="1100" dirty="0" smtClean="0"/>
              <a:t> </a:t>
            </a:r>
            <a:r>
              <a:rPr lang="pl-PL" sz="1100" dirty="0" err="1" smtClean="0"/>
              <a:t>RegExp</a:t>
            </a:r>
            <a:r>
              <a:rPr lang="pl-PL" sz="1100" dirty="0" smtClean="0"/>
              <a:t>("[A-Z][a-z]+");</a:t>
            </a:r>
          </a:p>
          <a:p>
            <a:endParaRPr lang="pl-PL" dirty="0" smtClean="0"/>
          </a:p>
          <a:p>
            <a:r>
              <a:rPr lang="pl-PL" dirty="0" smtClean="0"/>
              <a:t>Jeśli</a:t>
            </a:r>
            <a:r>
              <a:rPr lang="pl-PL" baseline="0" dirty="0" smtClean="0"/>
              <a:t> dane nie są wprowadzone poprawnie przerywamy wysyłanie skryptu. Do bazy danych nie zostanie dodany nowy student.</a:t>
            </a:r>
          </a:p>
          <a:p>
            <a:r>
              <a:rPr lang="pl-PL" baseline="0" dirty="0" smtClean="0"/>
              <a:t>	$( "#</a:t>
            </a:r>
            <a:r>
              <a:rPr lang="pl-PL" baseline="0" dirty="0" err="1" smtClean="0"/>
              <a:t>studentForm</a:t>
            </a:r>
            <a:r>
              <a:rPr lang="pl-PL" baseline="0" dirty="0" smtClean="0"/>
              <a:t>" ).</a:t>
            </a:r>
            <a:r>
              <a:rPr lang="pl-PL" baseline="0" dirty="0" err="1" smtClean="0"/>
              <a:t>submit</a:t>
            </a:r>
            <a:r>
              <a:rPr lang="pl-PL" baseline="0" dirty="0" smtClean="0"/>
              <a:t>(</a:t>
            </a:r>
            <a:r>
              <a:rPr lang="pl-PL" baseline="0" dirty="0" err="1" smtClean="0"/>
              <a:t>function</a:t>
            </a:r>
            <a:r>
              <a:rPr lang="pl-PL" baseline="0" dirty="0" smtClean="0"/>
              <a:t>(e) {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result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true</a:t>
            </a:r>
            <a:r>
              <a:rPr lang="pl-PL" baseline="0" dirty="0" smtClean="0"/>
              <a:t>;</a:t>
            </a:r>
          </a:p>
          <a:p>
            <a:r>
              <a:rPr lang="pl-PL" baseline="0" dirty="0" smtClean="0"/>
              <a:t>		console.log(</a:t>
            </a:r>
            <a:r>
              <a:rPr lang="pl-PL" baseline="0" dirty="0" err="1" smtClean="0"/>
              <a:t>document.forms</a:t>
            </a:r>
            <a:r>
              <a:rPr lang="pl-PL" baseline="0" dirty="0" smtClean="0"/>
              <a:t>);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sf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document.forms</a:t>
            </a:r>
            <a:r>
              <a:rPr lang="pl-PL" baseline="0" dirty="0" smtClean="0"/>
              <a:t>["</a:t>
            </a:r>
            <a:r>
              <a:rPr lang="pl-PL" baseline="0" dirty="0" err="1" smtClean="0"/>
              <a:t>studentForm</a:t>
            </a:r>
            <a:r>
              <a:rPr lang="pl-PL" baseline="0" dirty="0" smtClean="0"/>
              <a:t>"];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if</a:t>
            </a:r>
            <a:r>
              <a:rPr lang="pl-PL" baseline="0" dirty="0" smtClean="0"/>
              <a:t> (</a:t>
            </a:r>
            <a:r>
              <a:rPr lang="pl-PL" baseline="0" dirty="0" err="1" smtClean="0"/>
              <a:t>sf.imie</a:t>
            </a:r>
            <a:r>
              <a:rPr lang="pl-PL" baseline="0" dirty="0" smtClean="0"/>
              <a:t> == "" || </a:t>
            </a:r>
            <a:r>
              <a:rPr lang="pl-PL" baseline="0" dirty="0" err="1" smtClean="0"/>
              <a:t>sf.nazwisko</a:t>
            </a:r>
            <a:r>
              <a:rPr lang="pl-PL" baseline="0" dirty="0" smtClean="0"/>
              <a:t> == "") {</a:t>
            </a:r>
          </a:p>
          <a:p>
            <a:r>
              <a:rPr lang="pl-PL" baseline="0" dirty="0" smtClean="0"/>
              <a:t>			alert("Imię i nazwisko muszą być wypełnione");</a:t>
            </a:r>
          </a:p>
          <a:p>
            <a:r>
              <a:rPr lang="pl-PL" baseline="0" dirty="0" smtClean="0"/>
              <a:t>			</a:t>
            </a:r>
            <a:r>
              <a:rPr lang="pl-PL" baseline="0" dirty="0" err="1" smtClean="0"/>
              <a:t>result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;</a:t>
            </a:r>
          </a:p>
          <a:p>
            <a:r>
              <a:rPr lang="pl-PL" baseline="0" dirty="0" smtClean="0"/>
              <a:t>		} 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nameReg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("[A-Z][a-z]+");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if</a:t>
            </a:r>
            <a:r>
              <a:rPr lang="pl-PL" baseline="0" dirty="0" smtClean="0"/>
              <a:t> (</a:t>
            </a:r>
            <a:r>
              <a:rPr lang="pl-PL" baseline="0" dirty="0" err="1" smtClean="0"/>
              <a:t>sf.imie</a:t>
            </a:r>
            <a:r>
              <a:rPr lang="pl-PL" baseline="0" dirty="0" smtClean="0"/>
              <a:t> != </a:t>
            </a:r>
            <a:r>
              <a:rPr lang="pl-PL" baseline="0" dirty="0" err="1" smtClean="0"/>
              <a:t>nameReg.match</a:t>
            </a:r>
            <a:r>
              <a:rPr lang="pl-PL" baseline="0" dirty="0" smtClean="0"/>
              <a:t>() || </a:t>
            </a:r>
            <a:r>
              <a:rPr lang="pl-PL" baseline="0" dirty="0" err="1" smtClean="0"/>
              <a:t>sf.nazwisko</a:t>
            </a:r>
            <a:r>
              <a:rPr lang="pl-PL" baseline="0" dirty="0" smtClean="0"/>
              <a:t> != </a:t>
            </a:r>
            <a:r>
              <a:rPr lang="pl-PL" baseline="0" dirty="0" err="1" smtClean="0"/>
              <a:t>nameReg.match</a:t>
            </a:r>
            <a:r>
              <a:rPr lang="pl-PL" baseline="0" dirty="0" smtClean="0"/>
              <a:t>()) {</a:t>
            </a:r>
          </a:p>
          <a:p>
            <a:r>
              <a:rPr lang="pl-PL" baseline="0" dirty="0" smtClean="0"/>
              <a:t>		   alert("Imię i nazwisko musi być wprowadzone z dużych liter");</a:t>
            </a:r>
          </a:p>
          <a:p>
            <a:r>
              <a:rPr lang="pl-PL" baseline="0" dirty="0" smtClean="0"/>
              <a:t>		   </a:t>
            </a:r>
            <a:r>
              <a:rPr lang="pl-PL" baseline="0" dirty="0" err="1" smtClean="0"/>
              <a:t>result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false</a:t>
            </a:r>
            <a:r>
              <a:rPr lang="pl-PL" baseline="0" dirty="0" smtClean="0"/>
              <a:t>;</a:t>
            </a:r>
          </a:p>
          <a:p>
            <a:r>
              <a:rPr lang="pl-PL" baseline="0" dirty="0" smtClean="0"/>
              <a:t>		}</a:t>
            </a:r>
          </a:p>
          <a:p>
            <a:r>
              <a:rPr lang="pl-PL" baseline="0" dirty="0" smtClean="0"/>
              <a:t>		</a:t>
            </a:r>
            <a:r>
              <a:rPr lang="pl-PL" baseline="0" dirty="0" err="1" smtClean="0"/>
              <a:t>if</a:t>
            </a:r>
            <a:r>
              <a:rPr lang="pl-PL" baseline="0" dirty="0" smtClean="0"/>
              <a:t> (!</a:t>
            </a:r>
            <a:r>
              <a:rPr lang="pl-PL" baseline="0" dirty="0" err="1" smtClean="0"/>
              <a:t>result</a:t>
            </a:r>
            <a:r>
              <a:rPr lang="pl-PL" baseline="0" dirty="0" smtClean="0"/>
              <a:t>) {</a:t>
            </a:r>
          </a:p>
          <a:p>
            <a:r>
              <a:rPr lang="pl-PL" baseline="0" dirty="0" smtClean="0"/>
              <a:t>			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();</a:t>
            </a:r>
          </a:p>
          <a:p>
            <a:r>
              <a:rPr lang="pl-PL" baseline="0" dirty="0" smtClean="0"/>
              <a:t>		}</a:t>
            </a:r>
          </a:p>
          <a:p>
            <a:r>
              <a:rPr lang="pl-PL" baseline="0" dirty="0" smtClean="0"/>
              <a:t>	});</a:t>
            </a:r>
            <a:endParaRPr lang="pl-PL" sz="1100" dirty="0" smtClean="0"/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090516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Dodajemy</a:t>
            </a:r>
            <a:r>
              <a:rPr lang="pl-PL" baseline="0" dirty="0" smtClean="0"/>
              <a:t> sprawdzenie adresu email – jeśli jest wprowadzony to musi spełniać następujące warunki: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Zaczyna się dowolnym ciągiem znaków, po którym występuje znak @, 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Następnie występuje kolejny dowolny ciąg znaków a po nim znak .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Po ostatniej kropce występują 2 lub więcej znaków (domeny głównego poziomu)</a:t>
            </a:r>
          </a:p>
          <a:p>
            <a:pPr marL="171450" indent="-171450">
              <a:buFontTx/>
              <a:buChar char="-"/>
            </a:pPr>
            <a:endParaRPr lang="pl-PL" baseline="0" dirty="0" smtClean="0"/>
          </a:p>
          <a:p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sf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document.forms</a:t>
            </a:r>
            <a:r>
              <a:rPr lang="pl-PL" baseline="0" dirty="0" smtClean="0"/>
              <a:t>["</a:t>
            </a:r>
            <a:r>
              <a:rPr lang="pl-PL" baseline="0" dirty="0" err="1" smtClean="0"/>
              <a:t>studentForm</a:t>
            </a:r>
            <a:r>
              <a:rPr lang="pl-PL" baseline="0" dirty="0" smtClean="0"/>
              <a:t>"];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dirty="0" err="1" smtClean="0"/>
              <a:t>var</a:t>
            </a:r>
            <a:r>
              <a:rPr lang="pl-PL" sz="1100" dirty="0" smtClean="0"/>
              <a:t> </a:t>
            </a:r>
            <a:r>
              <a:rPr lang="pl-PL" sz="1100" dirty="0" err="1" smtClean="0"/>
              <a:t>emailReg</a:t>
            </a:r>
            <a:r>
              <a:rPr lang="pl-PL" sz="1100" dirty="0" smtClean="0"/>
              <a:t> = </a:t>
            </a:r>
            <a:r>
              <a:rPr lang="pl-PL" sz="1100" dirty="0" err="1" smtClean="0"/>
              <a:t>new</a:t>
            </a:r>
            <a:r>
              <a:rPr lang="pl-PL" sz="1100" dirty="0" smtClean="0"/>
              <a:t> </a:t>
            </a:r>
            <a:r>
              <a:rPr lang="pl-PL" sz="1100" dirty="0" err="1" smtClean="0"/>
              <a:t>RegExp</a:t>
            </a:r>
            <a:r>
              <a:rPr lang="pl-PL" sz="1100" dirty="0" smtClean="0"/>
              <a:t>("[A-Za-z0-9]+@[A-Za-z0-9]+.[A-Za-z]{2,}");</a:t>
            </a:r>
          </a:p>
          <a:p>
            <a:r>
              <a:rPr lang="pl-PL" baseline="0" dirty="0" err="1" smtClean="0"/>
              <a:t>If</a:t>
            </a:r>
            <a:r>
              <a:rPr lang="pl-PL" baseline="0" dirty="0" smtClean="0"/>
              <a:t> (</a:t>
            </a:r>
            <a:r>
              <a:rPr lang="pl-PL" baseline="0" dirty="0" err="1" smtClean="0"/>
              <a:t>sf.email</a:t>
            </a:r>
            <a:r>
              <a:rPr lang="pl-PL" baseline="0" dirty="0" smtClean="0"/>
              <a:t>!= "" &amp;&amp; </a:t>
            </a:r>
            <a:r>
              <a:rPr lang="pl-PL" baseline="0" dirty="0" err="1" smtClean="0"/>
              <a:t>sf.email</a:t>
            </a:r>
            <a:r>
              <a:rPr lang="pl-PL" baseline="0" dirty="0" smtClean="0"/>
              <a:t> != </a:t>
            </a:r>
            <a:r>
              <a:rPr lang="pl-PL" baseline="0" dirty="0" err="1" smtClean="0"/>
              <a:t>emailReg.match</a:t>
            </a:r>
            <a:r>
              <a:rPr lang="pl-PL" baseline="0" dirty="0" smtClean="0"/>
              <a:t>()) {</a:t>
            </a:r>
          </a:p>
          <a:p>
            <a:r>
              <a:rPr lang="pl-PL" baseline="0" dirty="0" smtClean="0"/>
              <a:t>   alert("Nieprawidłowy </a:t>
            </a:r>
            <a:r>
              <a:rPr lang="pl-PL" baseline="0" smtClean="0"/>
              <a:t>adres email");</a:t>
            </a:r>
            <a:endParaRPr lang="pl-PL" baseline="0" dirty="0" smtClean="0"/>
          </a:p>
          <a:p>
            <a:r>
              <a:rPr lang="pl-PL" baseline="0" dirty="0" smtClean="0"/>
              <a:t>   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();</a:t>
            </a:r>
          </a:p>
          <a:p>
            <a:r>
              <a:rPr lang="pl-PL" baseline="0" dirty="0" smtClean="0"/>
              <a:t>}</a:t>
            </a:r>
            <a:endParaRPr lang="pl-PL" dirty="0" smtClean="0"/>
          </a:p>
          <a:p>
            <a:pPr marL="171450" indent="-171450"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617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Dodajemy</a:t>
            </a:r>
            <a:r>
              <a:rPr lang="pl-PL" baseline="0" dirty="0" smtClean="0"/>
              <a:t> sprawdzenie numeru telefonu – jeśli jest wprowadzony to musi składać się z 9 cyfr.</a:t>
            </a:r>
          </a:p>
          <a:p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sf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document.forms</a:t>
            </a:r>
            <a:r>
              <a:rPr lang="pl-PL" baseline="0" dirty="0" smtClean="0"/>
              <a:t>["</a:t>
            </a:r>
            <a:r>
              <a:rPr lang="pl-PL" baseline="0" dirty="0" err="1" smtClean="0"/>
              <a:t>studentForm</a:t>
            </a:r>
            <a:r>
              <a:rPr lang="pl-PL" baseline="0" dirty="0" smtClean="0"/>
              <a:t>"];</a:t>
            </a:r>
          </a:p>
          <a:p>
            <a:r>
              <a:rPr lang="pl-PL" baseline="0" dirty="0" err="1" smtClean="0"/>
              <a:t>var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telReg</a:t>
            </a:r>
            <a:r>
              <a:rPr lang="pl-PL" baseline="0" dirty="0" smtClean="0"/>
              <a:t> =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RegExp</a:t>
            </a:r>
            <a:r>
              <a:rPr lang="pl-PL" baseline="0" dirty="0" smtClean="0"/>
              <a:t>("[0-9]{9}");</a:t>
            </a:r>
          </a:p>
          <a:p>
            <a:r>
              <a:rPr lang="pl-PL" baseline="0" dirty="0" err="1" smtClean="0"/>
              <a:t>If</a:t>
            </a:r>
            <a:r>
              <a:rPr lang="pl-PL" baseline="0" dirty="0" smtClean="0"/>
              <a:t> (</a:t>
            </a:r>
            <a:r>
              <a:rPr lang="pl-PL" baseline="0" dirty="0" err="1" smtClean="0"/>
              <a:t>sf.telefon</a:t>
            </a:r>
            <a:r>
              <a:rPr lang="pl-PL" baseline="0" dirty="0" smtClean="0"/>
              <a:t> != "" &amp;&amp; telefon != </a:t>
            </a:r>
            <a:r>
              <a:rPr lang="pl-PL" baseline="0" dirty="0" err="1" smtClean="0"/>
              <a:t>telReg.match</a:t>
            </a:r>
            <a:r>
              <a:rPr lang="pl-PL" baseline="0" dirty="0" smtClean="0"/>
              <a:t>()) {</a:t>
            </a:r>
          </a:p>
          <a:p>
            <a:r>
              <a:rPr lang="pl-PL" baseline="0" dirty="0" smtClean="0"/>
              <a:t>   alert("Numer telefonu powinien mieć 9 cyfr");</a:t>
            </a:r>
          </a:p>
          <a:p>
            <a:r>
              <a:rPr lang="pl-PL" baseline="0" dirty="0" smtClean="0"/>
              <a:t>   </a:t>
            </a:r>
            <a:r>
              <a:rPr lang="pl-PL" baseline="0" dirty="0" err="1" smtClean="0"/>
              <a:t>e.preventDefault</a:t>
            </a:r>
            <a:r>
              <a:rPr lang="pl-PL" baseline="0" dirty="0" smtClean="0"/>
              <a:t>();</a:t>
            </a:r>
          </a:p>
          <a:p>
            <a:r>
              <a:rPr lang="pl-PL" baseline="0" dirty="0" smtClean="0"/>
              <a:t>}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0060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Podsumowanie:</a:t>
            </a:r>
          </a:p>
          <a:p>
            <a:pPr>
              <a:buFontTx/>
              <a:buChar char="-"/>
            </a:pPr>
            <a:r>
              <a:rPr lang="pl-PL" sz="1100" dirty="0" smtClean="0"/>
              <a:t>Dodawanie klas możliwe jest tylko gdy wprowadzimy poprawne dane wychowawcy</a:t>
            </a:r>
          </a:p>
          <a:p>
            <a:pPr>
              <a:buFontTx/>
              <a:buChar char="-"/>
            </a:pPr>
            <a:r>
              <a:rPr lang="pl-PL" sz="1100" dirty="0" smtClean="0"/>
              <a:t>Dodanie uczniów możliwe jest gdy wprowadzimy poprawne imię i nazwisko.</a:t>
            </a:r>
          </a:p>
          <a:p>
            <a:pPr>
              <a:buFontTx/>
              <a:buChar char="-"/>
            </a:pPr>
            <a:r>
              <a:rPr lang="pl-PL" sz="1100" dirty="0" smtClean="0"/>
              <a:t>Jeśli podamy adres email to musi on zawierać znak @ i kropkę.</a:t>
            </a:r>
          </a:p>
          <a:p>
            <a:pPr>
              <a:buFontTx/>
              <a:buChar char="-"/>
            </a:pPr>
            <a:r>
              <a:rPr lang="pl-PL" sz="1100" dirty="0" smtClean="0"/>
              <a:t>Numer telefonu składa się z 9 cyfr.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853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2519" y="1888820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pl" dirty="0"/>
              <a:t>JavaScript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134438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pl" dirty="0" smtClean="0"/>
              <a:t>Projekt interdyscyplinarny</a:t>
            </a:r>
          </a:p>
          <a:p>
            <a:pPr>
              <a:buNone/>
            </a:pPr>
            <a:r>
              <a:rPr lang="pl" dirty="0" smtClean="0"/>
              <a:t>Baza teleadresowa koleżanek </a:t>
            </a:r>
          </a:p>
          <a:p>
            <a:pPr>
              <a:buNone/>
            </a:pPr>
            <a:r>
              <a:rPr lang="pl" dirty="0" smtClean="0"/>
              <a:t>i kolegów ze szkoły</a:t>
            </a:r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Założenia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smtClean="0"/>
              <a:t>Przy usuwaniu rekordów z bazy system wyświetli okno dialogowe z potwierdzeniem usunięcia rekordu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smtClean="0"/>
              <a:t>Do każdej klasy będzie dodany wychowawca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smtClean="0"/>
              <a:t>Imię i nazwisko wychowawcy oraz uczniów będzie wprowadzone z dużej litery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smtClean="0"/>
              <a:t>Pole telefon będzie nieobowiązkowe, natomiast jeśli podamy numer to wymagane będzie wprowadzenie 9 cyfr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 smtClean="0"/>
              <a:t>Adres e-mail będzie poprawnym adresem</a:t>
            </a:r>
          </a:p>
          <a:p>
            <a:endParaRPr lang="pl-PL" sz="2400" dirty="0" smtClean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Potwierdzenie usuwania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Funkcja </a:t>
            </a:r>
            <a:r>
              <a:rPr lang="pl-PL" sz="2400" dirty="0" err="1" smtClean="0"/>
              <a:t>confirm</a:t>
            </a:r>
            <a:r>
              <a:rPr lang="pl-PL" sz="2400" dirty="0" smtClean="0"/>
              <a:t>()</a:t>
            </a:r>
          </a:p>
          <a:p>
            <a:pPr marL="0" indent="0">
              <a:buNone/>
            </a:pPr>
            <a:r>
              <a:rPr lang="pl-PL" sz="2400" dirty="0" smtClean="0"/>
              <a:t>Funkcja będzie wywoływana w następujących miejscach:</a:t>
            </a:r>
          </a:p>
          <a:p>
            <a:pPr>
              <a:buFontTx/>
              <a:buChar char="-"/>
            </a:pPr>
            <a:r>
              <a:rPr lang="pl-PL" sz="2400" dirty="0" smtClean="0"/>
              <a:t>Usuwanie klas</a:t>
            </a:r>
          </a:p>
          <a:p>
            <a:pPr>
              <a:buFontTx/>
              <a:buChar char="-"/>
            </a:pPr>
            <a:r>
              <a:rPr lang="pl-PL" sz="2400" dirty="0" smtClean="0"/>
              <a:t>Usuwanie uczniów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6962489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Wa</a:t>
            </a:r>
            <a:r>
              <a:rPr lang="pl-PL" dirty="0" smtClean="0"/>
              <a:t>lidacja tworzenia klasy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dirty="0" smtClean="0"/>
              <a:t>Nazwa klasy i wychowawca jest wymagana</a:t>
            </a:r>
          </a:p>
          <a:p>
            <a:pPr>
              <a:buFontTx/>
              <a:buChar char="-"/>
            </a:pPr>
            <a:r>
              <a:rPr lang="pl-PL" sz="2400" dirty="0" smtClean="0"/>
              <a:t>Imię i nazwisko wychowawcy wprowadzone z dużych liter.</a:t>
            </a:r>
          </a:p>
          <a:p>
            <a:pPr marL="0" indent="0">
              <a:buNone/>
            </a:pPr>
            <a:r>
              <a:rPr lang="pl-PL" sz="2400" dirty="0" smtClean="0"/>
              <a:t>Przy wysyłaniu formularza tworzenia klasy uruchomimy funkcję sprawdzającą poprawność danych.</a:t>
            </a:r>
          </a:p>
          <a:p>
            <a:pPr marL="0" indent="0">
              <a:buNone/>
            </a:pPr>
            <a:r>
              <a:rPr lang="pl-PL" sz="2400" dirty="0" smtClean="0"/>
              <a:t>Klasa zostanie utworzona dopiero w momencie gdy formularz będzie poprawnie wypełniony.</a:t>
            </a:r>
            <a:endParaRPr lang="pl-PL" sz="24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1649988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Walidacja tworzenia uczniów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Wymagania:</a:t>
            </a:r>
          </a:p>
          <a:p>
            <a:pPr>
              <a:buFontTx/>
              <a:buChar char="-"/>
            </a:pPr>
            <a:r>
              <a:rPr lang="pl-PL" sz="2400" dirty="0" smtClean="0"/>
              <a:t>Imię i nazwisko z dużej litery</a:t>
            </a:r>
          </a:p>
          <a:p>
            <a:pPr>
              <a:buFontTx/>
              <a:buChar char="-"/>
            </a:pPr>
            <a:r>
              <a:rPr lang="pl-PL" sz="2400" dirty="0" smtClean="0"/>
              <a:t>E-mail jeśli jest podany to występuje w nim znak @ oraz .</a:t>
            </a:r>
          </a:p>
          <a:p>
            <a:pPr>
              <a:buFontTx/>
              <a:buChar char="-"/>
            </a:pPr>
            <a:r>
              <a:rPr lang="pl-PL" sz="2400" dirty="0" smtClean="0"/>
              <a:t>Telefon jeśli jest podany składa się z 9 cyfr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4462841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Walidacja tworzenia uczniów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400" b="1" dirty="0" smtClean="0"/>
              <a:t>Imię i nazwisko z dużej litery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nameReg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/>
              <a:t>RegExp</a:t>
            </a:r>
            <a:r>
              <a:rPr lang="pl-PL" sz="2400" dirty="0"/>
              <a:t>("[A-Z][a-z</a:t>
            </a:r>
            <a:r>
              <a:rPr lang="pl-PL" sz="2400" dirty="0" smtClean="0"/>
              <a:t>]+");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err="1" smtClean="0"/>
              <a:t>if</a:t>
            </a:r>
            <a:r>
              <a:rPr lang="pl-PL" sz="2400" dirty="0" smtClean="0"/>
              <a:t>(</a:t>
            </a:r>
            <a:r>
              <a:rPr lang="pl-PL" sz="2400" dirty="0" err="1" smtClean="0"/>
              <a:t>studentForm.imie</a:t>
            </a:r>
            <a:r>
              <a:rPr lang="pl-PL" sz="2400" dirty="0" smtClean="0"/>
              <a:t> != </a:t>
            </a:r>
            <a:r>
              <a:rPr lang="pl-PL" sz="2400" dirty="0" err="1" smtClean="0"/>
              <a:t>nameReg.match</a:t>
            </a:r>
            <a:r>
              <a:rPr lang="pl-PL" sz="2400" dirty="0" smtClean="0"/>
              <a:t>() || </a:t>
            </a:r>
            <a:r>
              <a:rPr lang="pl-PL" sz="2400" dirty="0" err="1" smtClean="0"/>
              <a:t>studentForm.nazwisko</a:t>
            </a:r>
            <a:r>
              <a:rPr lang="pl-PL" sz="2400" dirty="0" smtClean="0"/>
              <a:t> != </a:t>
            </a:r>
            <a:r>
              <a:rPr lang="pl-PL" sz="2400" dirty="0" err="1" smtClean="0"/>
              <a:t>nameReg.match</a:t>
            </a:r>
            <a:r>
              <a:rPr lang="pl-PL" sz="2400" dirty="0" smtClean="0"/>
              <a:t>()) {</a:t>
            </a:r>
          </a:p>
          <a:p>
            <a:pPr marL="0" indent="0">
              <a:buNone/>
            </a:pPr>
            <a:r>
              <a:rPr lang="pl-PL" sz="2400" dirty="0" smtClean="0"/>
              <a:t>alert("Imię i nazwisko musi być wpisane z dużej litery");</a:t>
            </a:r>
          </a:p>
          <a:p>
            <a:pPr marL="0" indent="0">
              <a:buNone/>
            </a:pPr>
            <a:r>
              <a:rPr lang="pl-PL" sz="2400" dirty="0" err="1" smtClean="0"/>
              <a:t>e.preventDefault</a:t>
            </a:r>
            <a:r>
              <a:rPr lang="pl-PL" sz="2400" dirty="0" smtClean="0"/>
              <a:t>();</a:t>
            </a:r>
            <a:br>
              <a:rPr lang="pl-PL" sz="2400" dirty="0" smtClean="0"/>
            </a:br>
            <a:r>
              <a:rPr lang="pl-PL" sz="2400" dirty="0" smtClean="0"/>
              <a:t>}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51631461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Walidacja tworzenia uczniów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Wprowadzenie adresu e-mail</a:t>
            </a:r>
          </a:p>
          <a:p>
            <a:pPr marL="0" indent="0">
              <a:buNone/>
            </a:pPr>
            <a:r>
              <a:rPr lang="pl-PL" sz="2400" dirty="0" smtClean="0"/>
              <a:t>Wyrażenie regularne: 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emailReg</a:t>
            </a:r>
            <a:r>
              <a:rPr lang="pl-PL" sz="2400" dirty="0" smtClean="0"/>
              <a:t> 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RegExp</a:t>
            </a:r>
            <a:r>
              <a:rPr lang="pl-PL" sz="2400" dirty="0" smtClean="0"/>
              <a:t>("[A-Za-z0-9]+@[A-Za-z0-9]+.[A-Za-z]{2,}");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2221852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Walidacja tworzenia uczniów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2400" dirty="0" smtClean="0"/>
              <a:t>Wprowadzenie numeru telefonu:</a:t>
            </a:r>
          </a:p>
          <a:p>
            <a:pPr marL="0" indent="0">
              <a:buNone/>
            </a:pPr>
            <a:r>
              <a:rPr lang="pl-PL" sz="2400" dirty="0" smtClean="0"/>
              <a:t>Wyrażenie regularne: </a:t>
            </a:r>
          </a:p>
          <a:p>
            <a:pPr marL="0" indent="0">
              <a:buNone/>
            </a:pPr>
            <a:r>
              <a:rPr lang="pl-PL" sz="2400" dirty="0" err="1" smtClean="0"/>
              <a:t>var</a:t>
            </a:r>
            <a:r>
              <a:rPr lang="pl-PL" sz="2400" dirty="0" smtClean="0"/>
              <a:t> </a:t>
            </a:r>
            <a:r>
              <a:rPr lang="pl-PL" sz="2400" dirty="0" err="1" smtClean="0"/>
              <a:t>telReg</a:t>
            </a:r>
            <a:r>
              <a:rPr lang="pl-PL" sz="2400" dirty="0" smtClean="0"/>
              <a:t>= </a:t>
            </a:r>
            <a:r>
              <a:rPr lang="pl-PL" sz="2400" dirty="0" err="1" smtClean="0"/>
              <a:t>new</a:t>
            </a:r>
            <a:r>
              <a:rPr lang="pl-PL" sz="2400" dirty="0" smtClean="0"/>
              <a:t> </a:t>
            </a:r>
            <a:r>
              <a:rPr lang="pl-PL" sz="2400" dirty="0" err="1" smtClean="0"/>
              <a:t>RegExp</a:t>
            </a:r>
            <a:r>
              <a:rPr lang="pl-PL" sz="2400" dirty="0" smtClean="0"/>
              <a:t>("[0-9]{9}");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509155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 idx="4294967295"/>
          </p:nvPr>
        </p:nvSpPr>
        <p:spPr>
          <a:xfrm>
            <a:off x="1221201" y="1329352"/>
            <a:ext cx="7753199" cy="5855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600" b="1" dirty="0" smtClean="0"/>
              <a:t>Podsumowanie</a:t>
            </a:r>
            <a:endParaRPr sz="3600" b="1" dirty="0"/>
          </a:p>
        </p:txBody>
      </p:sp>
      <p:sp>
        <p:nvSpPr>
          <p:cNvPr id="36" name="Shape 36"/>
          <p:cNvSpPr txBox="1">
            <a:spLocks noGrp="1"/>
          </p:cNvSpPr>
          <p:nvPr>
            <p:ph type="body" idx="4294967295"/>
          </p:nvPr>
        </p:nvSpPr>
        <p:spPr>
          <a:xfrm>
            <a:off x="1221201" y="1991152"/>
            <a:ext cx="7753199" cy="3897899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FontTx/>
              <a:buChar char="-"/>
            </a:pPr>
            <a:r>
              <a:rPr lang="pl-PL" sz="2200" dirty="0" smtClean="0"/>
              <a:t>Dodawanie klas możliwe jest tylko gdy wprowadzimy poprawne dane wychowawcy</a:t>
            </a:r>
          </a:p>
          <a:p>
            <a:pPr>
              <a:buFontTx/>
              <a:buChar char="-"/>
            </a:pPr>
            <a:r>
              <a:rPr lang="pl-PL" sz="2200" dirty="0" smtClean="0"/>
              <a:t>Dodanie uczniów możliwe jest gdy wprowadzimy poprawne imię i nazwisko.</a:t>
            </a:r>
          </a:p>
          <a:p>
            <a:pPr>
              <a:buFontTx/>
              <a:buChar char="-"/>
            </a:pPr>
            <a:r>
              <a:rPr lang="pl-PL" sz="2200" dirty="0" smtClean="0"/>
              <a:t>Jeśli podamy adres email to musi on zawierać znak @ i kropkę.</a:t>
            </a:r>
          </a:p>
          <a:p>
            <a:pPr>
              <a:buFontTx/>
              <a:buChar char="-"/>
            </a:pPr>
            <a:r>
              <a:rPr lang="pl-PL" sz="2200" dirty="0" smtClean="0"/>
              <a:t>Numer telefonu składa się z 9 cyfr.</a:t>
            </a:r>
          </a:p>
        </p:txBody>
      </p:sp>
      <p:pic>
        <p:nvPicPr>
          <p:cNvPr id="4" name="Obraz 3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4653136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ole tekstowe 4"/>
          <p:cNvSpPr txBox="1"/>
          <p:nvPr/>
        </p:nvSpPr>
        <p:spPr>
          <a:xfrm>
            <a:off x="7036390" y="332656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err="1" smtClean="0"/>
              <a:t>JavaScript</a:t>
            </a:r>
            <a:endParaRPr lang="pl-PL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27293140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726</Words>
  <Application>Microsoft Office PowerPoint</Application>
  <PresentationFormat>Pokaz na ekranie (4:3)</PresentationFormat>
  <Paragraphs>125</Paragraphs>
  <Slides>9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Wingdings</vt:lpstr>
      <vt:lpstr/>
      <vt:lpstr>JavaScript</vt:lpstr>
      <vt:lpstr>Założenia</vt:lpstr>
      <vt:lpstr>Potwierdzenie usuwania</vt:lpstr>
      <vt:lpstr>Walidacja tworzenia klasy</vt:lpstr>
      <vt:lpstr>Walidacja tworzenia uczniów</vt:lpstr>
      <vt:lpstr>Walidacja tworzenia uczniów</vt:lpstr>
      <vt:lpstr>Walidacja tworzenia uczniów</vt:lpstr>
      <vt:lpstr>Walidacja tworzenia uczniów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Tomek</dc:creator>
  <cp:lastModifiedBy>Michał Galas</cp:lastModifiedBy>
  <cp:revision>42</cp:revision>
  <dcterms:modified xsi:type="dcterms:W3CDTF">2014-11-27T10:47:55Z</dcterms:modified>
</cp:coreProperties>
</file>