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6"/>
  </p:notesMasterIdLst>
  <p:sldIdLst>
    <p:sldId id="256" r:id="rId2"/>
    <p:sldId id="258" r:id="rId3"/>
    <p:sldId id="259" r:id="rId4"/>
    <p:sldId id="260" r:id="rId5"/>
    <p:sldId id="262" r:id="rId6"/>
    <p:sldId id="261" r:id="rId7"/>
    <p:sldId id="263" r:id="rId8"/>
    <p:sldId id="265" r:id="rId9"/>
    <p:sldId id="264" r:id="rId10"/>
    <p:sldId id="266" r:id="rId11"/>
    <p:sldId id="268" r:id="rId12"/>
    <p:sldId id="269" r:id="rId13"/>
    <p:sldId id="267" r:id="rId14"/>
    <p:sldId id="270" r:id="rId15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4914" autoAdjust="0"/>
  </p:normalViewPr>
  <p:slideViewPr>
    <p:cSldViewPr>
      <p:cViewPr varScale="1">
        <p:scale>
          <a:sx n="50" d="100"/>
          <a:sy n="50" d="100"/>
        </p:scale>
        <p:origin x="-17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727785-E177-46F6-AA00-36112086F698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06F7A551-2E2F-4594-8189-017726963284}">
      <dgm:prSet phldrT="[Tekst]"/>
      <dgm:spPr/>
      <dgm:t>
        <a:bodyPr/>
        <a:lstStyle/>
        <a:p>
          <a:r>
            <a:rPr lang="pl-PL" dirty="0" err="1" smtClean="0"/>
            <a:t>window</a:t>
          </a:r>
          <a:endParaRPr lang="pl-PL" dirty="0"/>
        </a:p>
      </dgm:t>
    </dgm:pt>
    <dgm:pt modelId="{29941F9B-8628-4301-9AA0-862E83814BD9}" type="parTrans" cxnId="{864E1600-17C6-4805-A4C0-247CB1D661C2}">
      <dgm:prSet/>
      <dgm:spPr/>
      <dgm:t>
        <a:bodyPr/>
        <a:lstStyle/>
        <a:p>
          <a:endParaRPr lang="pl-PL"/>
        </a:p>
      </dgm:t>
    </dgm:pt>
    <dgm:pt modelId="{0ED7D8E6-A515-4879-A512-761D49EC1C0A}" type="sibTrans" cxnId="{864E1600-17C6-4805-A4C0-247CB1D661C2}">
      <dgm:prSet/>
      <dgm:spPr/>
      <dgm:t>
        <a:bodyPr/>
        <a:lstStyle/>
        <a:p>
          <a:endParaRPr lang="pl-PL"/>
        </a:p>
      </dgm:t>
    </dgm:pt>
    <dgm:pt modelId="{91692762-5BC5-4A81-8341-10BC6D4277C6}">
      <dgm:prSet phldrT="[Tekst]"/>
      <dgm:spPr/>
      <dgm:t>
        <a:bodyPr/>
        <a:lstStyle/>
        <a:p>
          <a:r>
            <a:rPr lang="pl-PL" dirty="0" err="1" smtClean="0"/>
            <a:t>document</a:t>
          </a:r>
          <a:endParaRPr lang="pl-PL" dirty="0"/>
        </a:p>
      </dgm:t>
    </dgm:pt>
    <dgm:pt modelId="{25CF3740-9AE5-43A5-AEA9-D215F43453D3}" type="parTrans" cxnId="{D1B294C9-E5D4-4F41-8A82-8BDE8FB26F50}">
      <dgm:prSet/>
      <dgm:spPr/>
      <dgm:t>
        <a:bodyPr/>
        <a:lstStyle/>
        <a:p>
          <a:endParaRPr lang="pl-PL"/>
        </a:p>
      </dgm:t>
    </dgm:pt>
    <dgm:pt modelId="{C55FCFEE-5831-44EE-A1B8-A22AEFD63DD7}" type="sibTrans" cxnId="{D1B294C9-E5D4-4F41-8A82-8BDE8FB26F50}">
      <dgm:prSet/>
      <dgm:spPr/>
      <dgm:t>
        <a:bodyPr/>
        <a:lstStyle/>
        <a:p>
          <a:endParaRPr lang="pl-PL"/>
        </a:p>
      </dgm:t>
    </dgm:pt>
    <dgm:pt modelId="{413D5814-5259-431D-A352-DD94B1228225}">
      <dgm:prSet phldrT="[Tekst]"/>
      <dgm:spPr/>
      <dgm:t>
        <a:bodyPr/>
        <a:lstStyle/>
        <a:p>
          <a:r>
            <a:rPr lang="pl-PL" dirty="0" err="1" smtClean="0"/>
            <a:t>history</a:t>
          </a:r>
          <a:endParaRPr lang="pl-PL" dirty="0"/>
        </a:p>
      </dgm:t>
    </dgm:pt>
    <dgm:pt modelId="{95E092F8-9A8E-49AC-AC44-3A3FACAF53B3}" type="parTrans" cxnId="{353B5C44-6B4A-4F8A-A709-B05EDE623C2F}">
      <dgm:prSet/>
      <dgm:spPr/>
      <dgm:t>
        <a:bodyPr/>
        <a:lstStyle/>
        <a:p>
          <a:endParaRPr lang="pl-PL"/>
        </a:p>
      </dgm:t>
    </dgm:pt>
    <dgm:pt modelId="{CE186099-6C7F-4052-8697-E449388A3DC6}" type="sibTrans" cxnId="{353B5C44-6B4A-4F8A-A709-B05EDE623C2F}">
      <dgm:prSet/>
      <dgm:spPr/>
      <dgm:t>
        <a:bodyPr/>
        <a:lstStyle/>
        <a:p>
          <a:endParaRPr lang="pl-PL"/>
        </a:p>
      </dgm:t>
    </dgm:pt>
    <dgm:pt modelId="{45506B91-86F9-4770-83B8-89E04BF99E90}">
      <dgm:prSet phldrT="[Tekst]"/>
      <dgm:spPr/>
      <dgm:t>
        <a:bodyPr/>
        <a:lstStyle/>
        <a:p>
          <a:r>
            <a:rPr lang="pl-PL" dirty="0" err="1" smtClean="0"/>
            <a:t>location</a:t>
          </a:r>
          <a:endParaRPr lang="pl-PL" dirty="0"/>
        </a:p>
      </dgm:t>
    </dgm:pt>
    <dgm:pt modelId="{71A1A24F-B772-4D8F-8DCC-5F43B2658229}" type="parTrans" cxnId="{8967D3A1-F3F1-40E4-BA72-E4139B3F6242}">
      <dgm:prSet/>
      <dgm:spPr/>
      <dgm:t>
        <a:bodyPr/>
        <a:lstStyle/>
        <a:p>
          <a:endParaRPr lang="pl-PL"/>
        </a:p>
      </dgm:t>
    </dgm:pt>
    <dgm:pt modelId="{45D212FD-CEC6-42AA-A279-7B95B7A200CD}" type="sibTrans" cxnId="{8967D3A1-F3F1-40E4-BA72-E4139B3F6242}">
      <dgm:prSet/>
      <dgm:spPr/>
      <dgm:t>
        <a:bodyPr/>
        <a:lstStyle/>
        <a:p>
          <a:endParaRPr lang="pl-PL"/>
        </a:p>
      </dgm:t>
    </dgm:pt>
    <dgm:pt modelId="{C6135842-4E11-4998-8C45-634DEB87829A}">
      <dgm:prSet phldrT="[Tekst]"/>
      <dgm:spPr/>
      <dgm:t>
        <a:bodyPr/>
        <a:lstStyle/>
        <a:p>
          <a:r>
            <a:rPr lang="pl-PL" dirty="0" err="1" smtClean="0"/>
            <a:t>navigator</a:t>
          </a:r>
          <a:endParaRPr lang="pl-PL" dirty="0"/>
        </a:p>
      </dgm:t>
    </dgm:pt>
    <dgm:pt modelId="{C4F03B0C-5F0E-4C69-9B8F-EF8E2A26AB6F}" type="parTrans" cxnId="{4D5BB0EC-4BBF-4217-82EB-267A8A30B73F}">
      <dgm:prSet/>
      <dgm:spPr/>
      <dgm:t>
        <a:bodyPr/>
        <a:lstStyle/>
        <a:p>
          <a:endParaRPr lang="pl-PL"/>
        </a:p>
      </dgm:t>
    </dgm:pt>
    <dgm:pt modelId="{40351313-7C70-49BA-9B94-5B05CFDD466B}" type="sibTrans" cxnId="{4D5BB0EC-4BBF-4217-82EB-267A8A30B73F}">
      <dgm:prSet/>
      <dgm:spPr/>
      <dgm:t>
        <a:bodyPr/>
        <a:lstStyle/>
        <a:p>
          <a:endParaRPr lang="pl-PL"/>
        </a:p>
      </dgm:t>
    </dgm:pt>
    <dgm:pt modelId="{CB3BA660-E3FD-426B-A95A-D13FC5CBE2E0}">
      <dgm:prSet phldrT="[Tekst]"/>
      <dgm:spPr/>
      <dgm:t>
        <a:bodyPr/>
        <a:lstStyle/>
        <a:p>
          <a:r>
            <a:rPr lang="pl-PL" dirty="0" err="1" smtClean="0"/>
            <a:t>screen</a:t>
          </a:r>
          <a:endParaRPr lang="pl-PL" dirty="0"/>
        </a:p>
      </dgm:t>
    </dgm:pt>
    <dgm:pt modelId="{C837DD4F-31F2-40BA-820C-972B83AB6493}" type="parTrans" cxnId="{3965550F-BC41-4635-BFE8-6E9122935A7A}">
      <dgm:prSet/>
      <dgm:spPr/>
      <dgm:t>
        <a:bodyPr/>
        <a:lstStyle/>
        <a:p>
          <a:endParaRPr lang="pl-PL"/>
        </a:p>
      </dgm:t>
    </dgm:pt>
    <dgm:pt modelId="{8CB6FBC2-BE5B-462E-A513-183AD0821CC0}" type="sibTrans" cxnId="{3965550F-BC41-4635-BFE8-6E9122935A7A}">
      <dgm:prSet/>
      <dgm:spPr/>
      <dgm:t>
        <a:bodyPr/>
        <a:lstStyle/>
        <a:p>
          <a:endParaRPr lang="pl-PL"/>
        </a:p>
      </dgm:t>
    </dgm:pt>
    <dgm:pt modelId="{07D67913-9AC3-443B-90A0-ACA9C3587EF1}" type="pres">
      <dgm:prSet presAssocID="{D6727785-E177-46F6-AA00-36112086F69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l-PL"/>
        </a:p>
      </dgm:t>
    </dgm:pt>
    <dgm:pt modelId="{6E202D2D-3DDE-4B9A-9B20-047A5A92118A}" type="pres">
      <dgm:prSet presAssocID="{06F7A551-2E2F-4594-8189-017726963284}" presName="hierRoot1" presStyleCnt="0">
        <dgm:presLayoutVars>
          <dgm:hierBranch val="init"/>
        </dgm:presLayoutVars>
      </dgm:prSet>
      <dgm:spPr/>
    </dgm:pt>
    <dgm:pt modelId="{2972CBB2-7543-44BF-B4D5-F2120C3C45CA}" type="pres">
      <dgm:prSet presAssocID="{06F7A551-2E2F-4594-8189-017726963284}" presName="rootComposite1" presStyleCnt="0"/>
      <dgm:spPr/>
    </dgm:pt>
    <dgm:pt modelId="{0F2BEC02-8799-45E1-A24E-6D6AD4B6A13F}" type="pres">
      <dgm:prSet presAssocID="{06F7A551-2E2F-4594-8189-017726963284}" presName="rootText1" presStyleLbl="node0" presStyleIdx="0" presStyleCnt="1">
        <dgm:presLayoutVars>
          <dgm:chMax/>
          <dgm:chPref val="3"/>
        </dgm:presLayoutVars>
      </dgm:prSet>
      <dgm:spPr/>
      <dgm:t>
        <a:bodyPr/>
        <a:lstStyle/>
        <a:p>
          <a:endParaRPr lang="pl-PL"/>
        </a:p>
      </dgm:t>
    </dgm:pt>
    <dgm:pt modelId="{4CEA4CBE-C19F-4E15-B4DC-EA27969DEAA1}" type="pres">
      <dgm:prSet presAssocID="{06F7A551-2E2F-4594-8189-017726963284}" presName="titleText1" presStyleLbl="fgAcc0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pl-PL"/>
        </a:p>
      </dgm:t>
    </dgm:pt>
    <dgm:pt modelId="{47A67BAA-973B-43AC-8401-15DDCAF87C3D}" type="pres">
      <dgm:prSet presAssocID="{06F7A551-2E2F-4594-8189-017726963284}" presName="rootConnector1" presStyleLbl="node1" presStyleIdx="0" presStyleCnt="5"/>
      <dgm:spPr/>
      <dgm:t>
        <a:bodyPr/>
        <a:lstStyle/>
        <a:p>
          <a:endParaRPr lang="pl-PL"/>
        </a:p>
      </dgm:t>
    </dgm:pt>
    <dgm:pt modelId="{8B24C02B-C4CA-4302-AA79-19ADA2102D3E}" type="pres">
      <dgm:prSet presAssocID="{06F7A551-2E2F-4594-8189-017726963284}" presName="hierChild2" presStyleCnt="0"/>
      <dgm:spPr/>
    </dgm:pt>
    <dgm:pt modelId="{DC58B583-D614-4D54-8EBF-28773307C6D2}" type="pres">
      <dgm:prSet presAssocID="{25CF3740-9AE5-43A5-AEA9-D215F43453D3}" presName="Name37" presStyleLbl="parChTrans1D2" presStyleIdx="0" presStyleCnt="5"/>
      <dgm:spPr/>
      <dgm:t>
        <a:bodyPr/>
        <a:lstStyle/>
        <a:p>
          <a:endParaRPr lang="pl-PL"/>
        </a:p>
      </dgm:t>
    </dgm:pt>
    <dgm:pt modelId="{EEEBEB65-6162-4A55-B37A-ECA32216FDFB}" type="pres">
      <dgm:prSet presAssocID="{91692762-5BC5-4A81-8341-10BC6D4277C6}" presName="hierRoot2" presStyleCnt="0">
        <dgm:presLayoutVars>
          <dgm:hierBranch val="init"/>
        </dgm:presLayoutVars>
      </dgm:prSet>
      <dgm:spPr/>
    </dgm:pt>
    <dgm:pt modelId="{1862A421-E006-4AEE-ACB1-78792ADB17CE}" type="pres">
      <dgm:prSet presAssocID="{91692762-5BC5-4A81-8341-10BC6D4277C6}" presName="rootComposite" presStyleCnt="0"/>
      <dgm:spPr/>
    </dgm:pt>
    <dgm:pt modelId="{517AC83D-FABE-4DA8-A350-B1847F6BA858}" type="pres">
      <dgm:prSet presAssocID="{91692762-5BC5-4A81-8341-10BC6D4277C6}" presName="rootText" presStyleLbl="node1" presStyleIdx="0" presStyleCnt="5">
        <dgm:presLayoutVars>
          <dgm:chMax/>
          <dgm:chPref val="3"/>
        </dgm:presLayoutVars>
      </dgm:prSet>
      <dgm:spPr/>
      <dgm:t>
        <a:bodyPr/>
        <a:lstStyle/>
        <a:p>
          <a:endParaRPr lang="pl-PL"/>
        </a:p>
      </dgm:t>
    </dgm:pt>
    <dgm:pt modelId="{36153D47-7A47-4735-9EF2-0B93234B1061}" type="pres">
      <dgm:prSet presAssocID="{91692762-5BC5-4A81-8341-10BC6D4277C6}" presName="titleText2" presStyleLbl="fgAcc1" presStyleIdx="0" presStyleCnt="5">
        <dgm:presLayoutVars>
          <dgm:chMax val="0"/>
          <dgm:chPref val="0"/>
        </dgm:presLayoutVars>
      </dgm:prSet>
      <dgm:spPr/>
      <dgm:t>
        <a:bodyPr/>
        <a:lstStyle/>
        <a:p>
          <a:endParaRPr lang="pl-PL"/>
        </a:p>
      </dgm:t>
    </dgm:pt>
    <dgm:pt modelId="{B89E7233-8A90-4BE7-899E-EB015B8ECE46}" type="pres">
      <dgm:prSet presAssocID="{91692762-5BC5-4A81-8341-10BC6D4277C6}" presName="rootConnector" presStyleLbl="node2" presStyleIdx="0" presStyleCnt="0"/>
      <dgm:spPr/>
      <dgm:t>
        <a:bodyPr/>
        <a:lstStyle/>
        <a:p>
          <a:endParaRPr lang="pl-PL"/>
        </a:p>
      </dgm:t>
    </dgm:pt>
    <dgm:pt modelId="{BBA79E12-F51A-42E1-85EB-3FCCA04DF484}" type="pres">
      <dgm:prSet presAssocID="{91692762-5BC5-4A81-8341-10BC6D4277C6}" presName="hierChild4" presStyleCnt="0"/>
      <dgm:spPr/>
    </dgm:pt>
    <dgm:pt modelId="{1212B024-30ED-4938-863C-83BA12097196}" type="pres">
      <dgm:prSet presAssocID="{91692762-5BC5-4A81-8341-10BC6D4277C6}" presName="hierChild5" presStyleCnt="0"/>
      <dgm:spPr/>
    </dgm:pt>
    <dgm:pt modelId="{9F9BCC87-883A-4828-9497-A7D442C4B920}" type="pres">
      <dgm:prSet presAssocID="{95E092F8-9A8E-49AC-AC44-3A3FACAF53B3}" presName="Name37" presStyleLbl="parChTrans1D2" presStyleIdx="1" presStyleCnt="5"/>
      <dgm:spPr/>
      <dgm:t>
        <a:bodyPr/>
        <a:lstStyle/>
        <a:p>
          <a:endParaRPr lang="pl-PL"/>
        </a:p>
      </dgm:t>
    </dgm:pt>
    <dgm:pt modelId="{9F1120FE-3BDD-426D-AD86-484CF83250B3}" type="pres">
      <dgm:prSet presAssocID="{413D5814-5259-431D-A352-DD94B1228225}" presName="hierRoot2" presStyleCnt="0">
        <dgm:presLayoutVars>
          <dgm:hierBranch val="init"/>
        </dgm:presLayoutVars>
      </dgm:prSet>
      <dgm:spPr/>
    </dgm:pt>
    <dgm:pt modelId="{2316352C-A2FA-4F54-9FF2-7C7A8F1305B6}" type="pres">
      <dgm:prSet presAssocID="{413D5814-5259-431D-A352-DD94B1228225}" presName="rootComposite" presStyleCnt="0"/>
      <dgm:spPr/>
    </dgm:pt>
    <dgm:pt modelId="{2852188F-0525-4647-9C97-48EF0029B97F}" type="pres">
      <dgm:prSet presAssocID="{413D5814-5259-431D-A352-DD94B1228225}" presName="rootText" presStyleLbl="node1" presStyleIdx="1" presStyleCnt="5">
        <dgm:presLayoutVars>
          <dgm:chMax/>
          <dgm:chPref val="3"/>
        </dgm:presLayoutVars>
      </dgm:prSet>
      <dgm:spPr/>
      <dgm:t>
        <a:bodyPr/>
        <a:lstStyle/>
        <a:p>
          <a:endParaRPr lang="pl-PL"/>
        </a:p>
      </dgm:t>
    </dgm:pt>
    <dgm:pt modelId="{C623EC59-2272-44FD-BD8C-92CEF1CF06C5}" type="pres">
      <dgm:prSet presAssocID="{413D5814-5259-431D-A352-DD94B1228225}" presName="titleText2" presStyleLbl="fgAcc1" presStyleIdx="1" presStyleCnt="5">
        <dgm:presLayoutVars>
          <dgm:chMax val="0"/>
          <dgm:chPref val="0"/>
        </dgm:presLayoutVars>
      </dgm:prSet>
      <dgm:spPr/>
      <dgm:t>
        <a:bodyPr/>
        <a:lstStyle/>
        <a:p>
          <a:endParaRPr lang="pl-PL"/>
        </a:p>
      </dgm:t>
    </dgm:pt>
    <dgm:pt modelId="{FE37C414-92B7-4231-8437-BA60533E4FC7}" type="pres">
      <dgm:prSet presAssocID="{413D5814-5259-431D-A352-DD94B1228225}" presName="rootConnector" presStyleLbl="node2" presStyleIdx="0" presStyleCnt="0"/>
      <dgm:spPr/>
      <dgm:t>
        <a:bodyPr/>
        <a:lstStyle/>
        <a:p>
          <a:endParaRPr lang="pl-PL"/>
        </a:p>
      </dgm:t>
    </dgm:pt>
    <dgm:pt modelId="{2E2E0B6B-2801-49BE-B296-4459CA763396}" type="pres">
      <dgm:prSet presAssocID="{413D5814-5259-431D-A352-DD94B1228225}" presName="hierChild4" presStyleCnt="0"/>
      <dgm:spPr/>
    </dgm:pt>
    <dgm:pt modelId="{AD9061C4-061B-4E59-9D76-2ED4C564615C}" type="pres">
      <dgm:prSet presAssocID="{413D5814-5259-431D-A352-DD94B1228225}" presName="hierChild5" presStyleCnt="0"/>
      <dgm:spPr/>
    </dgm:pt>
    <dgm:pt modelId="{B9B5C104-8979-4F37-B743-B80EA28BFA2E}" type="pres">
      <dgm:prSet presAssocID="{71A1A24F-B772-4D8F-8DCC-5F43B2658229}" presName="Name37" presStyleLbl="parChTrans1D2" presStyleIdx="2" presStyleCnt="5"/>
      <dgm:spPr/>
      <dgm:t>
        <a:bodyPr/>
        <a:lstStyle/>
        <a:p>
          <a:endParaRPr lang="pl-PL"/>
        </a:p>
      </dgm:t>
    </dgm:pt>
    <dgm:pt modelId="{12FEBD00-AC0D-4BD7-852B-261020BD0DD4}" type="pres">
      <dgm:prSet presAssocID="{45506B91-86F9-4770-83B8-89E04BF99E90}" presName="hierRoot2" presStyleCnt="0">
        <dgm:presLayoutVars>
          <dgm:hierBranch val="init"/>
        </dgm:presLayoutVars>
      </dgm:prSet>
      <dgm:spPr/>
    </dgm:pt>
    <dgm:pt modelId="{C96E405F-CEA0-4797-BEF4-8F87744166DF}" type="pres">
      <dgm:prSet presAssocID="{45506B91-86F9-4770-83B8-89E04BF99E90}" presName="rootComposite" presStyleCnt="0"/>
      <dgm:spPr/>
    </dgm:pt>
    <dgm:pt modelId="{C0FDF6CF-E9EC-4FB6-8E72-470791A41525}" type="pres">
      <dgm:prSet presAssocID="{45506B91-86F9-4770-83B8-89E04BF99E90}" presName="rootText" presStyleLbl="node1" presStyleIdx="2" presStyleCnt="5">
        <dgm:presLayoutVars>
          <dgm:chMax/>
          <dgm:chPref val="3"/>
        </dgm:presLayoutVars>
      </dgm:prSet>
      <dgm:spPr/>
      <dgm:t>
        <a:bodyPr/>
        <a:lstStyle/>
        <a:p>
          <a:endParaRPr lang="pl-PL"/>
        </a:p>
      </dgm:t>
    </dgm:pt>
    <dgm:pt modelId="{6298CCE4-A65C-441B-BC6B-E4C47E92C1DD}" type="pres">
      <dgm:prSet presAssocID="{45506B91-86F9-4770-83B8-89E04BF99E90}" presName="titleText2" presStyleLbl="fgAcc1" presStyleIdx="2" presStyleCnt="5">
        <dgm:presLayoutVars>
          <dgm:chMax val="0"/>
          <dgm:chPref val="0"/>
        </dgm:presLayoutVars>
      </dgm:prSet>
      <dgm:spPr/>
      <dgm:t>
        <a:bodyPr/>
        <a:lstStyle/>
        <a:p>
          <a:endParaRPr lang="pl-PL"/>
        </a:p>
      </dgm:t>
    </dgm:pt>
    <dgm:pt modelId="{A48D245F-DA32-4699-BFC9-9F76C5B35C95}" type="pres">
      <dgm:prSet presAssocID="{45506B91-86F9-4770-83B8-89E04BF99E90}" presName="rootConnector" presStyleLbl="node2" presStyleIdx="0" presStyleCnt="0"/>
      <dgm:spPr/>
      <dgm:t>
        <a:bodyPr/>
        <a:lstStyle/>
        <a:p>
          <a:endParaRPr lang="pl-PL"/>
        </a:p>
      </dgm:t>
    </dgm:pt>
    <dgm:pt modelId="{FDE346FC-F2F8-4A26-8A4A-68D4026FA2B8}" type="pres">
      <dgm:prSet presAssocID="{45506B91-86F9-4770-83B8-89E04BF99E90}" presName="hierChild4" presStyleCnt="0"/>
      <dgm:spPr/>
    </dgm:pt>
    <dgm:pt modelId="{CD1881AA-E550-4991-9813-0F59FF759A07}" type="pres">
      <dgm:prSet presAssocID="{45506B91-86F9-4770-83B8-89E04BF99E90}" presName="hierChild5" presStyleCnt="0"/>
      <dgm:spPr/>
    </dgm:pt>
    <dgm:pt modelId="{960EC8B4-F4C5-4D0D-AC54-4A3D38035837}" type="pres">
      <dgm:prSet presAssocID="{C4F03B0C-5F0E-4C69-9B8F-EF8E2A26AB6F}" presName="Name37" presStyleLbl="parChTrans1D2" presStyleIdx="3" presStyleCnt="5"/>
      <dgm:spPr/>
      <dgm:t>
        <a:bodyPr/>
        <a:lstStyle/>
        <a:p>
          <a:endParaRPr lang="pl-PL"/>
        </a:p>
      </dgm:t>
    </dgm:pt>
    <dgm:pt modelId="{45813150-5BA9-492A-ACFB-2EFEA1F4D97B}" type="pres">
      <dgm:prSet presAssocID="{C6135842-4E11-4998-8C45-634DEB87829A}" presName="hierRoot2" presStyleCnt="0">
        <dgm:presLayoutVars>
          <dgm:hierBranch val="init"/>
        </dgm:presLayoutVars>
      </dgm:prSet>
      <dgm:spPr/>
    </dgm:pt>
    <dgm:pt modelId="{31431131-FAFF-4B72-9DDD-44FD77561970}" type="pres">
      <dgm:prSet presAssocID="{C6135842-4E11-4998-8C45-634DEB87829A}" presName="rootComposite" presStyleCnt="0"/>
      <dgm:spPr/>
    </dgm:pt>
    <dgm:pt modelId="{C0CD1358-05F6-4C9A-BACE-960D39EF1D62}" type="pres">
      <dgm:prSet presAssocID="{C6135842-4E11-4998-8C45-634DEB87829A}" presName="rootText" presStyleLbl="node1" presStyleIdx="3" presStyleCnt="5">
        <dgm:presLayoutVars>
          <dgm:chMax/>
          <dgm:chPref val="3"/>
        </dgm:presLayoutVars>
      </dgm:prSet>
      <dgm:spPr/>
      <dgm:t>
        <a:bodyPr/>
        <a:lstStyle/>
        <a:p>
          <a:endParaRPr lang="pl-PL"/>
        </a:p>
      </dgm:t>
    </dgm:pt>
    <dgm:pt modelId="{453633E6-786D-481C-958E-CD42BB2EC447}" type="pres">
      <dgm:prSet presAssocID="{C6135842-4E11-4998-8C45-634DEB87829A}" presName="titleText2" presStyleLbl="fgAcc1" presStyleIdx="3" presStyleCnt="5">
        <dgm:presLayoutVars>
          <dgm:chMax val="0"/>
          <dgm:chPref val="0"/>
        </dgm:presLayoutVars>
      </dgm:prSet>
      <dgm:spPr/>
      <dgm:t>
        <a:bodyPr/>
        <a:lstStyle/>
        <a:p>
          <a:endParaRPr lang="pl-PL"/>
        </a:p>
      </dgm:t>
    </dgm:pt>
    <dgm:pt modelId="{22F15BCB-5347-44FF-BDBD-47C8A6247016}" type="pres">
      <dgm:prSet presAssocID="{C6135842-4E11-4998-8C45-634DEB87829A}" presName="rootConnector" presStyleLbl="node2" presStyleIdx="0" presStyleCnt="0"/>
      <dgm:spPr/>
      <dgm:t>
        <a:bodyPr/>
        <a:lstStyle/>
        <a:p>
          <a:endParaRPr lang="pl-PL"/>
        </a:p>
      </dgm:t>
    </dgm:pt>
    <dgm:pt modelId="{FBABA9B9-80E6-4233-B13B-1D2711108449}" type="pres">
      <dgm:prSet presAssocID="{C6135842-4E11-4998-8C45-634DEB87829A}" presName="hierChild4" presStyleCnt="0"/>
      <dgm:spPr/>
    </dgm:pt>
    <dgm:pt modelId="{0F319DA5-DF33-4468-A16D-281261A39B19}" type="pres">
      <dgm:prSet presAssocID="{C6135842-4E11-4998-8C45-634DEB87829A}" presName="hierChild5" presStyleCnt="0"/>
      <dgm:spPr/>
    </dgm:pt>
    <dgm:pt modelId="{EF6EE45F-7ADD-4181-9687-2D8C0D8B76AB}" type="pres">
      <dgm:prSet presAssocID="{C837DD4F-31F2-40BA-820C-972B83AB6493}" presName="Name37" presStyleLbl="parChTrans1D2" presStyleIdx="4" presStyleCnt="5"/>
      <dgm:spPr/>
      <dgm:t>
        <a:bodyPr/>
        <a:lstStyle/>
        <a:p>
          <a:endParaRPr lang="pl-PL"/>
        </a:p>
      </dgm:t>
    </dgm:pt>
    <dgm:pt modelId="{4B197C42-3979-498A-A778-318BC0246ECF}" type="pres">
      <dgm:prSet presAssocID="{CB3BA660-E3FD-426B-A95A-D13FC5CBE2E0}" presName="hierRoot2" presStyleCnt="0">
        <dgm:presLayoutVars>
          <dgm:hierBranch val="init"/>
        </dgm:presLayoutVars>
      </dgm:prSet>
      <dgm:spPr/>
    </dgm:pt>
    <dgm:pt modelId="{BF42D544-912D-496A-84C1-4663E8DC30C4}" type="pres">
      <dgm:prSet presAssocID="{CB3BA660-E3FD-426B-A95A-D13FC5CBE2E0}" presName="rootComposite" presStyleCnt="0"/>
      <dgm:spPr/>
    </dgm:pt>
    <dgm:pt modelId="{CBEECE7D-D53A-4545-919D-3F8E86425774}" type="pres">
      <dgm:prSet presAssocID="{CB3BA660-E3FD-426B-A95A-D13FC5CBE2E0}" presName="rootText" presStyleLbl="node1" presStyleIdx="4" presStyleCnt="5">
        <dgm:presLayoutVars>
          <dgm:chMax/>
          <dgm:chPref val="3"/>
        </dgm:presLayoutVars>
      </dgm:prSet>
      <dgm:spPr/>
      <dgm:t>
        <a:bodyPr/>
        <a:lstStyle/>
        <a:p>
          <a:endParaRPr lang="pl-PL"/>
        </a:p>
      </dgm:t>
    </dgm:pt>
    <dgm:pt modelId="{25B82332-7EF0-4F8A-8DF9-CF6FA0E43655}" type="pres">
      <dgm:prSet presAssocID="{CB3BA660-E3FD-426B-A95A-D13FC5CBE2E0}" presName="titleText2" presStyleLbl="fgAcc1" presStyleIdx="4" presStyleCnt="5">
        <dgm:presLayoutVars>
          <dgm:chMax val="0"/>
          <dgm:chPref val="0"/>
        </dgm:presLayoutVars>
      </dgm:prSet>
      <dgm:spPr/>
      <dgm:t>
        <a:bodyPr/>
        <a:lstStyle/>
        <a:p>
          <a:endParaRPr lang="pl-PL"/>
        </a:p>
      </dgm:t>
    </dgm:pt>
    <dgm:pt modelId="{4389638E-D374-4244-8387-77546A15CD80}" type="pres">
      <dgm:prSet presAssocID="{CB3BA660-E3FD-426B-A95A-D13FC5CBE2E0}" presName="rootConnector" presStyleLbl="node2" presStyleIdx="0" presStyleCnt="0"/>
      <dgm:spPr/>
      <dgm:t>
        <a:bodyPr/>
        <a:lstStyle/>
        <a:p>
          <a:endParaRPr lang="pl-PL"/>
        </a:p>
      </dgm:t>
    </dgm:pt>
    <dgm:pt modelId="{02729295-4A57-4C2D-9BCE-D9F6373E48E3}" type="pres">
      <dgm:prSet presAssocID="{CB3BA660-E3FD-426B-A95A-D13FC5CBE2E0}" presName="hierChild4" presStyleCnt="0"/>
      <dgm:spPr/>
    </dgm:pt>
    <dgm:pt modelId="{3F217F7C-34FD-4684-9E07-6F26B2ECD2D8}" type="pres">
      <dgm:prSet presAssocID="{CB3BA660-E3FD-426B-A95A-D13FC5CBE2E0}" presName="hierChild5" presStyleCnt="0"/>
      <dgm:spPr/>
    </dgm:pt>
    <dgm:pt modelId="{23194A4D-82C7-4E16-9BFC-0FF9211838C6}" type="pres">
      <dgm:prSet presAssocID="{06F7A551-2E2F-4594-8189-017726963284}" presName="hierChild3" presStyleCnt="0"/>
      <dgm:spPr/>
    </dgm:pt>
  </dgm:ptLst>
  <dgm:cxnLst>
    <dgm:cxn modelId="{B9853D6D-3325-49DA-BF6E-698FD1CB1C2B}" type="presOf" srcId="{C55FCFEE-5831-44EE-A1B8-A22AEFD63DD7}" destId="{36153D47-7A47-4735-9EF2-0B93234B1061}" srcOrd="0" destOrd="0" presId="urn:microsoft.com/office/officeart/2008/layout/NameandTitleOrganizationalChart"/>
    <dgm:cxn modelId="{3965550F-BC41-4635-BFE8-6E9122935A7A}" srcId="{06F7A551-2E2F-4594-8189-017726963284}" destId="{CB3BA660-E3FD-426B-A95A-D13FC5CBE2E0}" srcOrd="4" destOrd="0" parTransId="{C837DD4F-31F2-40BA-820C-972B83AB6493}" sibTransId="{8CB6FBC2-BE5B-462E-A513-183AD0821CC0}"/>
    <dgm:cxn modelId="{7D9417BF-BF1B-430C-9384-94F39CADEF21}" type="presOf" srcId="{C6135842-4E11-4998-8C45-634DEB87829A}" destId="{C0CD1358-05F6-4C9A-BACE-960D39EF1D62}" srcOrd="0" destOrd="0" presId="urn:microsoft.com/office/officeart/2008/layout/NameandTitleOrganizationalChart"/>
    <dgm:cxn modelId="{75FA0072-6419-4CEE-A2BD-78AD7B29977F}" type="presOf" srcId="{91692762-5BC5-4A81-8341-10BC6D4277C6}" destId="{B89E7233-8A90-4BE7-899E-EB015B8ECE46}" srcOrd="1" destOrd="0" presId="urn:microsoft.com/office/officeart/2008/layout/NameandTitleOrganizationalChart"/>
    <dgm:cxn modelId="{9036AFDD-1AB6-4291-8351-2AA74F8C3A5C}" type="presOf" srcId="{413D5814-5259-431D-A352-DD94B1228225}" destId="{FE37C414-92B7-4231-8437-BA60533E4FC7}" srcOrd="1" destOrd="0" presId="urn:microsoft.com/office/officeart/2008/layout/NameandTitleOrganizationalChart"/>
    <dgm:cxn modelId="{E3660C6D-664F-419E-9B30-76265D345016}" type="presOf" srcId="{0ED7D8E6-A515-4879-A512-761D49EC1C0A}" destId="{4CEA4CBE-C19F-4E15-B4DC-EA27969DEAA1}" srcOrd="0" destOrd="0" presId="urn:microsoft.com/office/officeart/2008/layout/NameandTitleOrganizationalChart"/>
    <dgm:cxn modelId="{1D585627-0955-4609-94A0-9FD90E25235B}" type="presOf" srcId="{91692762-5BC5-4A81-8341-10BC6D4277C6}" destId="{517AC83D-FABE-4DA8-A350-B1847F6BA858}" srcOrd="0" destOrd="0" presId="urn:microsoft.com/office/officeart/2008/layout/NameandTitleOrganizationalChart"/>
    <dgm:cxn modelId="{8967D3A1-F3F1-40E4-BA72-E4139B3F6242}" srcId="{06F7A551-2E2F-4594-8189-017726963284}" destId="{45506B91-86F9-4770-83B8-89E04BF99E90}" srcOrd="2" destOrd="0" parTransId="{71A1A24F-B772-4D8F-8DCC-5F43B2658229}" sibTransId="{45D212FD-CEC6-42AA-A279-7B95B7A200CD}"/>
    <dgm:cxn modelId="{353B5C44-6B4A-4F8A-A709-B05EDE623C2F}" srcId="{06F7A551-2E2F-4594-8189-017726963284}" destId="{413D5814-5259-431D-A352-DD94B1228225}" srcOrd="1" destOrd="0" parTransId="{95E092F8-9A8E-49AC-AC44-3A3FACAF53B3}" sibTransId="{CE186099-6C7F-4052-8697-E449388A3DC6}"/>
    <dgm:cxn modelId="{0077F577-EA09-449D-B1CD-93AB6241F3AC}" type="presOf" srcId="{8CB6FBC2-BE5B-462E-A513-183AD0821CC0}" destId="{25B82332-7EF0-4F8A-8DF9-CF6FA0E43655}" srcOrd="0" destOrd="0" presId="urn:microsoft.com/office/officeart/2008/layout/NameandTitleOrganizationalChart"/>
    <dgm:cxn modelId="{ACA30497-0E92-45EA-A9E8-56D483B2217C}" type="presOf" srcId="{CE186099-6C7F-4052-8697-E449388A3DC6}" destId="{C623EC59-2272-44FD-BD8C-92CEF1CF06C5}" srcOrd="0" destOrd="0" presId="urn:microsoft.com/office/officeart/2008/layout/NameandTitleOrganizationalChart"/>
    <dgm:cxn modelId="{98C8115E-A509-494D-82ED-B1FA13BD8808}" type="presOf" srcId="{C6135842-4E11-4998-8C45-634DEB87829A}" destId="{22F15BCB-5347-44FF-BDBD-47C8A6247016}" srcOrd="1" destOrd="0" presId="urn:microsoft.com/office/officeart/2008/layout/NameandTitleOrganizationalChart"/>
    <dgm:cxn modelId="{50BD58D1-21A5-448C-A1BC-ACBA4EDC665E}" type="presOf" srcId="{C837DD4F-31F2-40BA-820C-972B83AB6493}" destId="{EF6EE45F-7ADD-4181-9687-2D8C0D8B76AB}" srcOrd="0" destOrd="0" presId="urn:microsoft.com/office/officeart/2008/layout/NameandTitleOrganizationalChart"/>
    <dgm:cxn modelId="{A29091FA-7B39-4C09-9F9F-E98A829D3D58}" type="presOf" srcId="{CB3BA660-E3FD-426B-A95A-D13FC5CBE2E0}" destId="{CBEECE7D-D53A-4545-919D-3F8E86425774}" srcOrd="0" destOrd="0" presId="urn:microsoft.com/office/officeart/2008/layout/NameandTitleOrganizationalChart"/>
    <dgm:cxn modelId="{444288B0-5010-4017-BF7A-5BC7F54E972D}" type="presOf" srcId="{95E092F8-9A8E-49AC-AC44-3A3FACAF53B3}" destId="{9F9BCC87-883A-4828-9497-A7D442C4B920}" srcOrd="0" destOrd="0" presId="urn:microsoft.com/office/officeart/2008/layout/NameandTitleOrganizationalChart"/>
    <dgm:cxn modelId="{D1B294C9-E5D4-4F41-8A82-8BDE8FB26F50}" srcId="{06F7A551-2E2F-4594-8189-017726963284}" destId="{91692762-5BC5-4A81-8341-10BC6D4277C6}" srcOrd="0" destOrd="0" parTransId="{25CF3740-9AE5-43A5-AEA9-D215F43453D3}" sibTransId="{C55FCFEE-5831-44EE-A1B8-A22AEFD63DD7}"/>
    <dgm:cxn modelId="{4D5BB0EC-4BBF-4217-82EB-267A8A30B73F}" srcId="{06F7A551-2E2F-4594-8189-017726963284}" destId="{C6135842-4E11-4998-8C45-634DEB87829A}" srcOrd="3" destOrd="0" parTransId="{C4F03B0C-5F0E-4C69-9B8F-EF8E2A26AB6F}" sibTransId="{40351313-7C70-49BA-9B94-5B05CFDD466B}"/>
    <dgm:cxn modelId="{820F2E4B-3485-4569-92B4-81822A50D1DE}" type="presOf" srcId="{413D5814-5259-431D-A352-DD94B1228225}" destId="{2852188F-0525-4647-9C97-48EF0029B97F}" srcOrd="0" destOrd="0" presId="urn:microsoft.com/office/officeart/2008/layout/NameandTitleOrganizationalChart"/>
    <dgm:cxn modelId="{488F1F71-11CA-4067-A3EB-FBDCA5150116}" type="presOf" srcId="{D6727785-E177-46F6-AA00-36112086F698}" destId="{07D67913-9AC3-443B-90A0-ACA9C3587EF1}" srcOrd="0" destOrd="0" presId="urn:microsoft.com/office/officeart/2008/layout/NameandTitleOrganizationalChart"/>
    <dgm:cxn modelId="{8AC987A5-6A2F-4C3C-8AC6-2BA12AE6676A}" type="presOf" srcId="{C4F03B0C-5F0E-4C69-9B8F-EF8E2A26AB6F}" destId="{960EC8B4-F4C5-4D0D-AC54-4A3D38035837}" srcOrd="0" destOrd="0" presId="urn:microsoft.com/office/officeart/2008/layout/NameandTitleOrganizationalChart"/>
    <dgm:cxn modelId="{400CB4DF-A486-477F-80B4-255E2F6D06B4}" type="presOf" srcId="{45506B91-86F9-4770-83B8-89E04BF99E90}" destId="{C0FDF6CF-E9EC-4FB6-8E72-470791A41525}" srcOrd="0" destOrd="0" presId="urn:microsoft.com/office/officeart/2008/layout/NameandTitleOrganizationalChart"/>
    <dgm:cxn modelId="{05422AA0-C8AC-47CA-80A3-F49CB529441B}" type="presOf" srcId="{45506B91-86F9-4770-83B8-89E04BF99E90}" destId="{A48D245F-DA32-4699-BFC9-9F76C5B35C95}" srcOrd="1" destOrd="0" presId="urn:microsoft.com/office/officeart/2008/layout/NameandTitleOrganizationalChart"/>
    <dgm:cxn modelId="{4E9A22DA-EC9A-4977-A367-6E57D30FF50B}" type="presOf" srcId="{06F7A551-2E2F-4594-8189-017726963284}" destId="{47A67BAA-973B-43AC-8401-15DDCAF87C3D}" srcOrd="1" destOrd="0" presId="urn:microsoft.com/office/officeart/2008/layout/NameandTitleOrganizationalChart"/>
    <dgm:cxn modelId="{8E684CC6-3A0B-4BA4-94A8-E166F3A977D3}" type="presOf" srcId="{45D212FD-CEC6-42AA-A279-7B95B7A200CD}" destId="{6298CCE4-A65C-441B-BC6B-E4C47E92C1DD}" srcOrd="0" destOrd="0" presId="urn:microsoft.com/office/officeart/2008/layout/NameandTitleOrganizationalChart"/>
    <dgm:cxn modelId="{D3B08ADF-E347-4E5F-8EC2-76604D5E309C}" type="presOf" srcId="{06F7A551-2E2F-4594-8189-017726963284}" destId="{0F2BEC02-8799-45E1-A24E-6D6AD4B6A13F}" srcOrd="0" destOrd="0" presId="urn:microsoft.com/office/officeart/2008/layout/NameandTitleOrganizationalChart"/>
    <dgm:cxn modelId="{E6B5C295-1B59-461E-BD0A-DD7D97BC7D8B}" type="presOf" srcId="{CB3BA660-E3FD-426B-A95A-D13FC5CBE2E0}" destId="{4389638E-D374-4244-8387-77546A15CD80}" srcOrd="1" destOrd="0" presId="urn:microsoft.com/office/officeart/2008/layout/NameandTitleOrganizationalChart"/>
    <dgm:cxn modelId="{BC4B9938-0DD9-4245-9E55-9593EF50DE70}" type="presOf" srcId="{71A1A24F-B772-4D8F-8DCC-5F43B2658229}" destId="{B9B5C104-8979-4F37-B743-B80EA28BFA2E}" srcOrd="0" destOrd="0" presId="urn:microsoft.com/office/officeart/2008/layout/NameandTitleOrganizationalChart"/>
    <dgm:cxn modelId="{C9E496CF-8C27-4D48-A358-8375B65CF8F7}" type="presOf" srcId="{40351313-7C70-49BA-9B94-5B05CFDD466B}" destId="{453633E6-786D-481C-958E-CD42BB2EC447}" srcOrd="0" destOrd="0" presId="urn:microsoft.com/office/officeart/2008/layout/NameandTitleOrganizationalChart"/>
    <dgm:cxn modelId="{864E1600-17C6-4805-A4C0-247CB1D661C2}" srcId="{D6727785-E177-46F6-AA00-36112086F698}" destId="{06F7A551-2E2F-4594-8189-017726963284}" srcOrd="0" destOrd="0" parTransId="{29941F9B-8628-4301-9AA0-862E83814BD9}" sibTransId="{0ED7D8E6-A515-4879-A512-761D49EC1C0A}"/>
    <dgm:cxn modelId="{08CE0FC1-8929-4BFA-98A9-EED66C2B2212}" type="presOf" srcId="{25CF3740-9AE5-43A5-AEA9-D215F43453D3}" destId="{DC58B583-D614-4D54-8EBF-28773307C6D2}" srcOrd="0" destOrd="0" presId="urn:microsoft.com/office/officeart/2008/layout/NameandTitleOrganizationalChart"/>
    <dgm:cxn modelId="{9205FD86-2BAA-4B06-8542-54C4602F9C6C}" type="presParOf" srcId="{07D67913-9AC3-443B-90A0-ACA9C3587EF1}" destId="{6E202D2D-3DDE-4B9A-9B20-047A5A92118A}" srcOrd="0" destOrd="0" presId="urn:microsoft.com/office/officeart/2008/layout/NameandTitleOrganizationalChart"/>
    <dgm:cxn modelId="{2DD31838-BCD1-4300-B8EB-343F97FFFCFB}" type="presParOf" srcId="{6E202D2D-3DDE-4B9A-9B20-047A5A92118A}" destId="{2972CBB2-7543-44BF-B4D5-F2120C3C45CA}" srcOrd="0" destOrd="0" presId="urn:microsoft.com/office/officeart/2008/layout/NameandTitleOrganizationalChart"/>
    <dgm:cxn modelId="{55FBDF22-ECC1-454E-A3D8-486E0532A72A}" type="presParOf" srcId="{2972CBB2-7543-44BF-B4D5-F2120C3C45CA}" destId="{0F2BEC02-8799-45E1-A24E-6D6AD4B6A13F}" srcOrd="0" destOrd="0" presId="urn:microsoft.com/office/officeart/2008/layout/NameandTitleOrganizationalChart"/>
    <dgm:cxn modelId="{68502A51-1F39-48FD-B52B-22E4741D9F87}" type="presParOf" srcId="{2972CBB2-7543-44BF-B4D5-F2120C3C45CA}" destId="{4CEA4CBE-C19F-4E15-B4DC-EA27969DEAA1}" srcOrd="1" destOrd="0" presId="urn:microsoft.com/office/officeart/2008/layout/NameandTitleOrganizationalChart"/>
    <dgm:cxn modelId="{F863936D-C08D-47D8-84AF-CF21A9B61281}" type="presParOf" srcId="{2972CBB2-7543-44BF-B4D5-F2120C3C45CA}" destId="{47A67BAA-973B-43AC-8401-15DDCAF87C3D}" srcOrd="2" destOrd="0" presId="urn:microsoft.com/office/officeart/2008/layout/NameandTitleOrganizationalChart"/>
    <dgm:cxn modelId="{80D18648-0BE1-4CA6-9B46-9D4EA56BFF94}" type="presParOf" srcId="{6E202D2D-3DDE-4B9A-9B20-047A5A92118A}" destId="{8B24C02B-C4CA-4302-AA79-19ADA2102D3E}" srcOrd="1" destOrd="0" presId="urn:microsoft.com/office/officeart/2008/layout/NameandTitleOrganizationalChart"/>
    <dgm:cxn modelId="{4F2AC2CC-3258-4F82-978E-A9553F6432FA}" type="presParOf" srcId="{8B24C02B-C4CA-4302-AA79-19ADA2102D3E}" destId="{DC58B583-D614-4D54-8EBF-28773307C6D2}" srcOrd="0" destOrd="0" presId="urn:microsoft.com/office/officeart/2008/layout/NameandTitleOrganizationalChart"/>
    <dgm:cxn modelId="{E06EE72A-2E5C-4E0D-8586-9371670FDDD2}" type="presParOf" srcId="{8B24C02B-C4CA-4302-AA79-19ADA2102D3E}" destId="{EEEBEB65-6162-4A55-B37A-ECA32216FDFB}" srcOrd="1" destOrd="0" presId="urn:microsoft.com/office/officeart/2008/layout/NameandTitleOrganizationalChart"/>
    <dgm:cxn modelId="{B38FCB53-B9DD-46C7-98F9-13AB66397471}" type="presParOf" srcId="{EEEBEB65-6162-4A55-B37A-ECA32216FDFB}" destId="{1862A421-E006-4AEE-ACB1-78792ADB17CE}" srcOrd="0" destOrd="0" presId="urn:microsoft.com/office/officeart/2008/layout/NameandTitleOrganizationalChart"/>
    <dgm:cxn modelId="{6389329C-9810-4C1C-8C33-49AACF0B8497}" type="presParOf" srcId="{1862A421-E006-4AEE-ACB1-78792ADB17CE}" destId="{517AC83D-FABE-4DA8-A350-B1847F6BA858}" srcOrd="0" destOrd="0" presId="urn:microsoft.com/office/officeart/2008/layout/NameandTitleOrganizationalChart"/>
    <dgm:cxn modelId="{25433457-C961-4645-A45D-CECE1B68516C}" type="presParOf" srcId="{1862A421-E006-4AEE-ACB1-78792ADB17CE}" destId="{36153D47-7A47-4735-9EF2-0B93234B1061}" srcOrd="1" destOrd="0" presId="urn:microsoft.com/office/officeart/2008/layout/NameandTitleOrganizationalChart"/>
    <dgm:cxn modelId="{DE4471B2-411E-4A3D-BDBC-5055ED97B9EF}" type="presParOf" srcId="{1862A421-E006-4AEE-ACB1-78792ADB17CE}" destId="{B89E7233-8A90-4BE7-899E-EB015B8ECE46}" srcOrd="2" destOrd="0" presId="urn:microsoft.com/office/officeart/2008/layout/NameandTitleOrganizationalChart"/>
    <dgm:cxn modelId="{793A79A8-7E67-4E0A-9DE3-0D69788CCAFD}" type="presParOf" srcId="{EEEBEB65-6162-4A55-B37A-ECA32216FDFB}" destId="{BBA79E12-F51A-42E1-85EB-3FCCA04DF484}" srcOrd="1" destOrd="0" presId="urn:microsoft.com/office/officeart/2008/layout/NameandTitleOrganizationalChart"/>
    <dgm:cxn modelId="{16EC5731-8452-4ED2-A679-C8A2D957CE85}" type="presParOf" srcId="{EEEBEB65-6162-4A55-B37A-ECA32216FDFB}" destId="{1212B024-30ED-4938-863C-83BA12097196}" srcOrd="2" destOrd="0" presId="urn:microsoft.com/office/officeart/2008/layout/NameandTitleOrganizationalChart"/>
    <dgm:cxn modelId="{9F0EDE04-9800-4A78-A572-A66C2A163F16}" type="presParOf" srcId="{8B24C02B-C4CA-4302-AA79-19ADA2102D3E}" destId="{9F9BCC87-883A-4828-9497-A7D442C4B920}" srcOrd="2" destOrd="0" presId="urn:microsoft.com/office/officeart/2008/layout/NameandTitleOrganizationalChart"/>
    <dgm:cxn modelId="{A673022F-FDFB-4B9E-94CE-6313F8632CBE}" type="presParOf" srcId="{8B24C02B-C4CA-4302-AA79-19ADA2102D3E}" destId="{9F1120FE-3BDD-426D-AD86-484CF83250B3}" srcOrd="3" destOrd="0" presId="urn:microsoft.com/office/officeart/2008/layout/NameandTitleOrganizationalChart"/>
    <dgm:cxn modelId="{DAB64553-C1B1-4A02-9727-94252F8D1047}" type="presParOf" srcId="{9F1120FE-3BDD-426D-AD86-484CF83250B3}" destId="{2316352C-A2FA-4F54-9FF2-7C7A8F1305B6}" srcOrd="0" destOrd="0" presId="urn:microsoft.com/office/officeart/2008/layout/NameandTitleOrganizationalChart"/>
    <dgm:cxn modelId="{F88B4C7D-6DED-4FD9-A7D1-0CDF7B4E6089}" type="presParOf" srcId="{2316352C-A2FA-4F54-9FF2-7C7A8F1305B6}" destId="{2852188F-0525-4647-9C97-48EF0029B97F}" srcOrd="0" destOrd="0" presId="urn:microsoft.com/office/officeart/2008/layout/NameandTitleOrganizationalChart"/>
    <dgm:cxn modelId="{E13F96AF-3570-45F5-9604-6C7B8A9C34D3}" type="presParOf" srcId="{2316352C-A2FA-4F54-9FF2-7C7A8F1305B6}" destId="{C623EC59-2272-44FD-BD8C-92CEF1CF06C5}" srcOrd="1" destOrd="0" presId="urn:microsoft.com/office/officeart/2008/layout/NameandTitleOrganizationalChart"/>
    <dgm:cxn modelId="{497F74DE-0668-493E-84B9-FFCF13A35B93}" type="presParOf" srcId="{2316352C-A2FA-4F54-9FF2-7C7A8F1305B6}" destId="{FE37C414-92B7-4231-8437-BA60533E4FC7}" srcOrd="2" destOrd="0" presId="urn:microsoft.com/office/officeart/2008/layout/NameandTitleOrganizationalChart"/>
    <dgm:cxn modelId="{67683570-CF1C-45ED-856C-5C65C9E97406}" type="presParOf" srcId="{9F1120FE-3BDD-426D-AD86-484CF83250B3}" destId="{2E2E0B6B-2801-49BE-B296-4459CA763396}" srcOrd="1" destOrd="0" presId="urn:microsoft.com/office/officeart/2008/layout/NameandTitleOrganizationalChart"/>
    <dgm:cxn modelId="{C6AC5C2F-1CDA-434A-AA5C-121D0F2A6B0C}" type="presParOf" srcId="{9F1120FE-3BDD-426D-AD86-484CF83250B3}" destId="{AD9061C4-061B-4E59-9D76-2ED4C564615C}" srcOrd="2" destOrd="0" presId="urn:microsoft.com/office/officeart/2008/layout/NameandTitleOrganizationalChart"/>
    <dgm:cxn modelId="{EDB839C5-8348-4256-B54D-EB7DFB0E8823}" type="presParOf" srcId="{8B24C02B-C4CA-4302-AA79-19ADA2102D3E}" destId="{B9B5C104-8979-4F37-B743-B80EA28BFA2E}" srcOrd="4" destOrd="0" presId="urn:microsoft.com/office/officeart/2008/layout/NameandTitleOrganizationalChart"/>
    <dgm:cxn modelId="{70FA2E6F-5302-45F5-A3A4-A34149B16DA1}" type="presParOf" srcId="{8B24C02B-C4CA-4302-AA79-19ADA2102D3E}" destId="{12FEBD00-AC0D-4BD7-852B-261020BD0DD4}" srcOrd="5" destOrd="0" presId="urn:microsoft.com/office/officeart/2008/layout/NameandTitleOrganizationalChart"/>
    <dgm:cxn modelId="{9195CDE5-4F5C-4490-B3F7-5B6B8352F28B}" type="presParOf" srcId="{12FEBD00-AC0D-4BD7-852B-261020BD0DD4}" destId="{C96E405F-CEA0-4797-BEF4-8F87744166DF}" srcOrd="0" destOrd="0" presId="urn:microsoft.com/office/officeart/2008/layout/NameandTitleOrganizationalChart"/>
    <dgm:cxn modelId="{0068ECA5-3CE8-4467-9093-8C5D7377CA00}" type="presParOf" srcId="{C96E405F-CEA0-4797-BEF4-8F87744166DF}" destId="{C0FDF6CF-E9EC-4FB6-8E72-470791A41525}" srcOrd="0" destOrd="0" presId="urn:microsoft.com/office/officeart/2008/layout/NameandTitleOrganizationalChart"/>
    <dgm:cxn modelId="{2444924F-03B3-4C0A-B5CA-3C38B256C8AA}" type="presParOf" srcId="{C96E405F-CEA0-4797-BEF4-8F87744166DF}" destId="{6298CCE4-A65C-441B-BC6B-E4C47E92C1DD}" srcOrd="1" destOrd="0" presId="urn:microsoft.com/office/officeart/2008/layout/NameandTitleOrganizationalChart"/>
    <dgm:cxn modelId="{D8537908-54ED-4D5B-8C6D-D555DF204E5B}" type="presParOf" srcId="{C96E405F-CEA0-4797-BEF4-8F87744166DF}" destId="{A48D245F-DA32-4699-BFC9-9F76C5B35C95}" srcOrd="2" destOrd="0" presId="urn:microsoft.com/office/officeart/2008/layout/NameandTitleOrganizationalChart"/>
    <dgm:cxn modelId="{1C70F697-3E7B-4E4C-B995-0532CA399ECB}" type="presParOf" srcId="{12FEBD00-AC0D-4BD7-852B-261020BD0DD4}" destId="{FDE346FC-F2F8-4A26-8A4A-68D4026FA2B8}" srcOrd="1" destOrd="0" presId="urn:microsoft.com/office/officeart/2008/layout/NameandTitleOrganizationalChart"/>
    <dgm:cxn modelId="{3F9AF514-8692-417F-9519-256DE17120ED}" type="presParOf" srcId="{12FEBD00-AC0D-4BD7-852B-261020BD0DD4}" destId="{CD1881AA-E550-4991-9813-0F59FF759A07}" srcOrd="2" destOrd="0" presId="urn:microsoft.com/office/officeart/2008/layout/NameandTitleOrganizationalChart"/>
    <dgm:cxn modelId="{7E9560A8-C7FE-4467-8492-904964436D70}" type="presParOf" srcId="{8B24C02B-C4CA-4302-AA79-19ADA2102D3E}" destId="{960EC8B4-F4C5-4D0D-AC54-4A3D38035837}" srcOrd="6" destOrd="0" presId="urn:microsoft.com/office/officeart/2008/layout/NameandTitleOrganizationalChart"/>
    <dgm:cxn modelId="{10B1CF0A-BCAC-4D8A-8E19-9405D27A1FA0}" type="presParOf" srcId="{8B24C02B-C4CA-4302-AA79-19ADA2102D3E}" destId="{45813150-5BA9-492A-ACFB-2EFEA1F4D97B}" srcOrd="7" destOrd="0" presId="urn:microsoft.com/office/officeart/2008/layout/NameandTitleOrganizationalChart"/>
    <dgm:cxn modelId="{E7D677FA-4DA8-4E50-AA93-F5D3A6D014EE}" type="presParOf" srcId="{45813150-5BA9-492A-ACFB-2EFEA1F4D97B}" destId="{31431131-FAFF-4B72-9DDD-44FD77561970}" srcOrd="0" destOrd="0" presId="urn:microsoft.com/office/officeart/2008/layout/NameandTitleOrganizationalChart"/>
    <dgm:cxn modelId="{402297EB-4D5C-439D-8414-362050EF9449}" type="presParOf" srcId="{31431131-FAFF-4B72-9DDD-44FD77561970}" destId="{C0CD1358-05F6-4C9A-BACE-960D39EF1D62}" srcOrd="0" destOrd="0" presId="urn:microsoft.com/office/officeart/2008/layout/NameandTitleOrganizationalChart"/>
    <dgm:cxn modelId="{B45C44A7-E7ED-4C51-AC3C-9845A556571A}" type="presParOf" srcId="{31431131-FAFF-4B72-9DDD-44FD77561970}" destId="{453633E6-786D-481C-958E-CD42BB2EC447}" srcOrd="1" destOrd="0" presId="urn:microsoft.com/office/officeart/2008/layout/NameandTitleOrganizationalChart"/>
    <dgm:cxn modelId="{C6D8A5CA-73C3-4B51-A2CE-7B2E2A4A02B3}" type="presParOf" srcId="{31431131-FAFF-4B72-9DDD-44FD77561970}" destId="{22F15BCB-5347-44FF-BDBD-47C8A6247016}" srcOrd="2" destOrd="0" presId="urn:microsoft.com/office/officeart/2008/layout/NameandTitleOrganizationalChart"/>
    <dgm:cxn modelId="{76605505-8D89-41F7-8284-BB4C35583FAB}" type="presParOf" srcId="{45813150-5BA9-492A-ACFB-2EFEA1F4D97B}" destId="{FBABA9B9-80E6-4233-B13B-1D2711108449}" srcOrd="1" destOrd="0" presId="urn:microsoft.com/office/officeart/2008/layout/NameandTitleOrganizationalChart"/>
    <dgm:cxn modelId="{C0CF98D6-A1BB-4471-8EE9-73287BAABBB1}" type="presParOf" srcId="{45813150-5BA9-492A-ACFB-2EFEA1F4D97B}" destId="{0F319DA5-DF33-4468-A16D-281261A39B19}" srcOrd="2" destOrd="0" presId="urn:microsoft.com/office/officeart/2008/layout/NameandTitleOrganizationalChart"/>
    <dgm:cxn modelId="{3CED44D4-84E1-4FFB-B475-D3DA3FD4DFE4}" type="presParOf" srcId="{8B24C02B-C4CA-4302-AA79-19ADA2102D3E}" destId="{EF6EE45F-7ADD-4181-9687-2D8C0D8B76AB}" srcOrd="8" destOrd="0" presId="urn:microsoft.com/office/officeart/2008/layout/NameandTitleOrganizationalChart"/>
    <dgm:cxn modelId="{EF5843CA-0027-4A73-B2EA-8C96692F7B47}" type="presParOf" srcId="{8B24C02B-C4CA-4302-AA79-19ADA2102D3E}" destId="{4B197C42-3979-498A-A778-318BC0246ECF}" srcOrd="9" destOrd="0" presId="urn:microsoft.com/office/officeart/2008/layout/NameandTitleOrganizationalChart"/>
    <dgm:cxn modelId="{E0E915E5-8266-4BDA-A4E2-6B03622926F0}" type="presParOf" srcId="{4B197C42-3979-498A-A778-318BC0246ECF}" destId="{BF42D544-912D-496A-84C1-4663E8DC30C4}" srcOrd="0" destOrd="0" presId="urn:microsoft.com/office/officeart/2008/layout/NameandTitleOrganizationalChart"/>
    <dgm:cxn modelId="{F135210D-807E-4691-92E7-0D92B0DB6CA4}" type="presParOf" srcId="{BF42D544-912D-496A-84C1-4663E8DC30C4}" destId="{CBEECE7D-D53A-4545-919D-3F8E86425774}" srcOrd="0" destOrd="0" presId="urn:microsoft.com/office/officeart/2008/layout/NameandTitleOrganizationalChart"/>
    <dgm:cxn modelId="{D07925FE-11DB-4F5E-B8EC-D1A434FF843B}" type="presParOf" srcId="{BF42D544-912D-496A-84C1-4663E8DC30C4}" destId="{25B82332-7EF0-4F8A-8DF9-CF6FA0E43655}" srcOrd="1" destOrd="0" presId="urn:microsoft.com/office/officeart/2008/layout/NameandTitleOrganizationalChart"/>
    <dgm:cxn modelId="{228D4B88-EBA1-4520-80F0-976B55F7F416}" type="presParOf" srcId="{BF42D544-912D-496A-84C1-4663E8DC30C4}" destId="{4389638E-D374-4244-8387-77546A15CD80}" srcOrd="2" destOrd="0" presId="urn:microsoft.com/office/officeart/2008/layout/NameandTitleOrganizationalChart"/>
    <dgm:cxn modelId="{0DBAFACB-FD28-4CFC-A08D-A4A9A59EE8AA}" type="presParOf" srcId="{4B197C42-3979-498A-A778-318BC0246ECF}" destId="{02729295-4A57-4C2D-9BCE-D9F6373E48E3}" srcOrd="1" destOrd="0" presId="urn:microsoft.com/office/officeart/2008/layout/NameandTitleOrganizationalChart"/>
    <dgm:cxn modelId="{2BE14016-6959-4136-861D-3DBD239F9EA7}" type="presParOf" srcId="{4B197C42-3979-498A-A778-318BC0246ECF}" destId="{3F217F7C-34FD-4684-9E07-6F26B2ECD2D8}" srcOrd="2" destOrd="0" presId="urn:microsoft.com/office/officeart/2008/layout/NameandTitleOrganizationalChart"/>
    <dgm:cxn modelId="{6F0C7C2B-10A7-48FC-8875-EC5076D1FD4A}" type="presParOf" srcId="{6E202D2D-3DDE-4B9A-9B20-047A5A92118A}" destId="{23194A4D-82C7-4E16-9BFC-0FF9211838C6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F6EE45F-7ADD-4181-9687-2D8C0D8B76AB}">
      <dsp:nvSpPr>
        <dsp:cNvPr id="0" name=""/>
        <dsp:cNvSpPr/>
      </dsp:nvSpPr>
      <dsp:spPr>
        <a:xfrm>
          <a:off x="3001837" y="1867349"/>
          <a:ext cx="2477296" cy="2761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650"/>
              </a:lnTo>
              <a:lnTo>
                <a:pt x="2477296" y="164650"/>
              </a:lnTo>
              <a:lnTo>
                <a:pt x="2477296" y="27618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0EC8B4-F4C5-4D0D-AC54-4A3D38035837}">
      <dsp:nvSpPr>
        <dsp:cNvPr id="0" name=""/>
        <dsp:cNvSpPr/>
      </dsp:nvSpPr>
      <dsp:spPr>
        <a:xfrm>
          <a:off x="3001837" y="1867349"/>
          <a:ext cx="1238648" cy="2761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650"/>
              </a:lnTo>
              <a:lnTo>
                <a:pt x="1238648" y="164650"/>
              </a:lnTo>
              <a:lnTo>
                <a:pt x="1238648" y="27618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B5C104-8979-4F37-B743-B80EA28BFA2E}">
      <dsp:nvSpPr>
        <dsp:cNvPr id="0" name=""/>
        <dsp:cNvSpPr/>
      </dsp:nvSpPr>
      <dsp:spPr>
        <a:xfrm>
          <a:off x="2956117" y="1867349"/>
          <a:ext cx="91440" cy="27618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7618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9BCC87-883A-4828-9497-A7D442C4B920}">
      <dsp:nvSpPr>
        <dsp:cNvPr id="0" name=""/>
        <dsp:cNvSpPr/>
      </dsp:nvSpPr>
      <dsp:spPr>
        <a:xfrm>
          <a:off x="1763189" y="1867349"/>
          <a:ext cx="1238648" cy="276187"/>
        </a:xfrm>
        <a:custGeom>
          <a:avLst/>
          <a:gdLst/>
          <a:ahLst/>
          <a:cxnLst/>
          <a:rect l="0" t="0" r="0" b="0"/>
          <a:pathLst>
            <a:path>
              <a:moveTo>
                <a:pt x="1238648" y="0"/>
              </a:moveTo>
              <a:lnTo>
                <a:pt x="1238648" y="164650"/>
              </a:lnTo>
              <a:lnTo>
                <a:pt x="0" y="164650"/>
              </a:lnTo>
              <a:lnTo>
                <a:pt x="0" y="27618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58B583-D614-4D54-8EBF-28773307C6D2}">
      <dsp:nvSpPr>
        <dsp:cNvPr id="0" name=""/>
        <dsp:cNvSpPr/>
      </dsp:nvSpPr>
      <dsp:spPr>
        <a:xfrm>
          <a:off x="524540" y="1867349"/>
          <a:ext cx="2477296" cy="276187"/>
        </a:xfrm>
        <a:custGeom>
          <a:avLst/>
          <a:gdLst/>
          <a:ahLst/>
          <a:cxnLst/>
          <a:rect l="0" t="0" r="0" b="0"/>
          <a:pathLst>
            <a:path>
              <a:moveTo>
                <a:pt x="2477296" y="0"/>
              </a:moveTo>
              <a:lnTo>
                <a:pt x="2477296" y="164650"/>
              </a:lnTo>
              <a:lnTo>
                <a:pt x="0" y="164650"/>
              </a:lnTo>
              <a:lnTo>
                <a:pt x="0" y="27618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2BEC02-8799-45E1-A24E-6D6AD4B6A13F}">
      <dsp:nvSpPr>
        <dsp:cNvPr id="0" name=""/>
        <dsp:cNvSpPr/>
      </dsp:nvSpPr>
      <dsp:spPr>
        <a:xfrm>
          <a:off x="2540213" y="1389332"/>
          <a:ext cx="923248" cy="4780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6745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err="1" smtClean="0"/>
            <a:t>window</a:t>
          </a:r>
          <a:endParaRPr lang="pl-PL" sz="1600" kern="1200" dirty="0"/>
        </a:p>
      </dsp:txBody>
      <dsp:txXfrm>
        <a:off x="2540213" y="1389332"/>
        <a:ext cx="923248" cy="478017"/>
      </dsp:txXfrm>
    </dsp:sp>
    <dsp:sp modelId="{4CEA4CBE-C19F-4E15-B4DC-EA27969DEAA1}">
      <dsp:nvSpPr>
        <dsp:cNvPr id="0" name=""/>
        <dsp:cNvSpPr/>
      </dsp:nvSpPr>
      <dsp:spPr>
        <a:xfrm>
          <a:off x="2724862" y="1761123"/>
          <a:ext cx="830923" cy="15933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100" kern="1200"/>
        </a:p>
      </dsp:txBody>
      <dsp:txXfrm>
        <a:off x="2724862" y="1761123"/>
        <a:ext cx="830923" cy="159339"/>
      </dsp:txXfrm>
    </dsp:sp>
    <dsp:sp modelId="{517AC83D-FABE-4DA8-A350-B1847F6BA858}">
      <dsp:nvSpPr>
        <dsp:cNvPr id="0" name=""/>
        <dsp:cNvSpPr/>
      </dsp:nvSpPr>
      <dsp:spPr>
        <a:xfrm>
          <a:off x="62916" y="2143537"/>
          <a:ext cx="923248" cy="4780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6745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err="1" smtClean="0"/>
            <a:t>document</a:t>
          </a:r>
          <a:endParaRPr lang="pl-PL" sz="1600" kern="1200" dirty="0"/>
        </a:p>
      </dsp:txBody>
      <dsp:txXfrm>
        <a:off x="62916" y="2143537"/>
        <a:ext cx="923248" cy="478017"/>
      </dsp:txXfrm>
    </dsp:sp>
    <dsp:sp modelId="{36153D47-7A47-4735-9EF2-0B93234B1061}">
      <dsp:nvSpPr>
        <dsp:cNvPr id="0" name=""/>
        <dsp:cNvSpPr/>
      </dsp:nvSpPr>
      <dsp:spPr>
        <a:xfrm>
          <a:off x="247565" y="2515328"/>
          <a:ext cx="830923" cy="15933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100" kern="1200"/>
        </a:p>
      </dsp:txBody>
      <dsp:txXfrm>
        <a:off x="247565" y="2515328"/>
        <a:ext cx="830923" cy="159339"/>
      </dsp:txXfrm>
    </dsp:sp>
    <dsp:sp modelId="{2852188F-0525-4647-9C97-48EF0029B97F}">
      <dsp:nvSpPr>
        <dsp:cNvPr id="0" name=""/>
        <dsp:cNvSpPr/>
      </dsp:nvSpPr>
      <dsp:spPr>
        <a:xfrm>
          <a:off x="1301564" y="2143537"/>
          <a:ext cx="923248" cy="4780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6745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err="1" smtClean="0"/>
            <a:t>history</a:t>
          </a:r>
          <a:endParaRPr lang="pl-PL" sz="1600" kern="1200" dirty="0"/>
        </a:p>
      </dsp:txBody>
      <dsp:txXfrm>
        <a:off x="1301564" y="2143537"/>
        <a:ext cx="923248" cy="478017"/>
      </dsp:txXfrm>
    </dsp:sp>
    <dsp:sp modelId="{C623EC59-2272-44FD-BD8C-92CEF1CF06C5}">
      <dsp:nvSpPr>
        <dsp:cNvPr id="0" name=""/>
        <dsp:cNvSpPr/>
      </dsp:nvSpPr>
      <dsp:spPr>
        <a:xfrm>
          <a:off x="1486214" y="2515328"/>
          <a:ext cx="830923" cy="15933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100" kern="1200"/>
        </a:p>
      </dsp:txBody>
      <dsp:txXfrm>
        <a:off x="1486214" y="2515328"/>
        <a:ext cx="830923" cy="159339"/>
      </dsp:txXfrm>
    </dsp:sp>
    <dsp:sp modelId="{C0FDF6CF-E9EC-4FB6-8E72-470791A41525}">
      <dsp:nvSpPr>
        <dsp:cNvPr id="0" name=""/>
        <dsp:cNvSpPr/>
      </dsp:nvSpPr>
      <dsp:spPr>
        <a:xfrm>
          <a:off x="2540213" y="2143537"/>
          <a:ext cx="923248" cy="4780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6745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err="1" smtClean="0"/>
            <a:t>location</a:t>
          </a:r>
          <a:endParaRPr lang="pl-PL" sz="1600" kern="1200" dirty="0"/>
        </a:p>
      </dsp:txBody>
      <dsp:txXfrm>
        <a:off x="2540213" y="2143537"/>
        <a:ext cx="923248" cy="478017"/>
      </dsp:txXfrm>
    </dsp:sp>
    <dsp:sp modelId="{6298CCE4-A65C-441B-BC6B-E4C47E92C1DD}">
      <dsp:nvSpPr>
        <dsp:cNvPr id="0" name=""/>
        <dsp:cNvSpPr/>
      </dsp:nvSpPr>
      <dsp:spPr>
        <a:xfrm>
          <a:off x="2724862" y="2515328"/>
          <a:ext cx="830923" cy="15933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100" kern="1200"/>
        </a:p>
      </dsp:txBody>
      <dsp:txXfrm>
        <a:off x="2724862" y="2515328"/>
        <a:ext cx="830923" cy="159339"/>
      </dsp:txXfrm>
    </dsp:sp>
    <dsp:sp modelId="{C0CD1358-05F6-4C9A-BACE-960D39EF1D62}">
      <dsp:nvSpPr>
        <dsp:cNvPr id="0" name=""/>
        <dsp:cNvSpPr/>
      </dsp:nvSpPr>
      <dsp:spPr>
        <a:xfrm>
          <a:off x="3778861" y="2143537"/>
          <a:ext cx="923248" cy="4780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6745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err="1" smtClean="0"/>
            <a:t>navigator</a:t>
          </a:r>
          <a:endParaRPr lang="pl-PL" sz="1600" kern="1200" dirty="0"/>
        </a:p>
      </dsp:txBody>
      <dsp:txXfrm>
        <a:off x="3778861" y="2143537"/>
        <a:ext cx="923248" cy="478017"/>
      </dsp:txXfrm>
    </dsp:sp>
    <dsp:sp modelId="{453633E6-786D-481C-958E-CD42BB2EC447}">
      <dsp:nvSpPr>
        <dsp:cNvPr id="0" name=""/>
        <dsp:cNvSpPr/>
      </dsp:nvSpPr>
      <dsp:spPr>
        <a:xfrm>
          <a:off x="3963511" y="2515328"/>
          <a:ext cx="830923" cy="15933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100" kern="1200"/>
        </a:p>
      </dsp:txBody>
      <dsp:txXfrm>
        <a:off x="3963511" y="2515328"/>
        <a:ext cx="830923" cy="159339"/>
      </dsp:txXfrm>
    </dsp:sp>
    <dsp:sp modelId="{CBEECE7D-D53A-4545-919D-3F8E86425774}">
      <dsp:nvSpPr>
        <dsp:cNvPr id="0" name=""/>
        <dsp:cNvSpPr/>
      </dsp:nvSpPr>
      <dsp:spPr>
        <a:xfrm>
          <a:off x="5017510" y="2143537"/>
          <a:ext cx="923248" cy="4780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6745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err="1" smtClean="0"/>
            <a:t>screen</a:t>
          </a:r>
          <a:endParaRPr lang="pl-PL" sz="1600" kern="1200" dirty="0"/>
        </a:p>
      </dsp:txBody>
      <dsp:txXfrm>
        <a:off x="5017510" y="2143537"/>
        <a:ext cx="923248" cy="478017"/>
      </dsp:txXfrm>
    </dsp:sp>
    <dsp:sp modelId="{25B82332-7EF0-4F8A-8DF9-CF6FA0E43655}">
      <dsp:nvSpPr>
        <dsp:cNvPr id="0" name=""/>
        <dsp:cNvSpPr/>
      </dsp:nvSpPr>
      <dsp:spPr>
        <a:xfrm>
          <a:off x="5202159" y="2515328"/>
          <a:ext cx="830923" cy="15933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100" kern="1200"/>
        </a:p>
      </dsp:txBody>
      <dsp:txXfrm>
        <a:off x="5202159" y="2515328"/>
        <a:ext cx="830923" cy="1593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123062416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Każda</a:t>
            </a:r>
            <a:r>
              <a:rPr lang="pl-PL" baseline="0" dirty="0" smtClean="0"/>
              <a:t> strona www składa się z wielu elementów (linków, paragrafów, obrazów itp.) Każdy z tych obiektów może mieć swoje właściwości (jak rozmiar, kolor) i można wykonywać na nich różne operacje.</a:t>
            </a:r>
          </a:p>
          <a:p>
            <a:r>
              <a:rPr lang="pl-PL" baseline="0" dirty="0" smtClean="0"/>
              <a:t>Dodatkowo dostępne są jeszcze obiekty opisujące okno przeglądarki i dokumentu załadowanego w bieżącym oknie. </a:t>
            </a:r>
          </a:p>
          <a:p>
            <a:r>
              <a:rPr lang="pl-PL" baseline="0" dirty="0" smtClean="0"/>
              <a:t>Do wygodnego zarządzania wszystkimi obiektami stworzono model dokumentu – Dokument Object Model, który określa hierarchię obiektów na stronie, ich właściwości oraz sposób zachowania.</a:t>
            </a:r>
          </a:p>
          <a:p>
            <a:endParaRPr lang="pl-PL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Strona www jest</a:t>
            </a:r>
            <a:r>
              <a:rPr lang="pl-PL" baseline="0" dirty="0" smtClean="0"/>
              <a:t> wczytywana w przeglądarce jako struktura hierarchiczna (drzewo), której elementy są zbudowane ze znaczników </a:t>
            </a:r>
            <a:r>
              <a:rPr lang="pl-PL" baseline="0" dirty="0" err="1" smtClean="0"/>
              <a:t>html</a:t>
            </a:r>
            <a:r>
              <a:rPr lang="pl-PL" baseline="0" dirty="0" smtClean="0"/>
              <a:t>. Wykorzystując </a:t>
            </a:r>
            <a:r>
              <a:rPr lang="pl-PL" baseline="0" dirty="0" err="1" smtClean="0"/>
              <a:t>JavaScript</a:t>
            </a:r>
            <a:r>
              <a:rPr lang="pl-PL" baseline="0" dirty="0" smtClean="0"/>
              <a:t> możemy wyszukiwać i modyfikować elementy, usuwać i tworzyć nowe.</a:t>
            </a: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Strona www jest</a:t>
            </a:r>
            <a:r>
              <a:rPr lang="pl-PL" baseline="0" dirty="0" smtClean="0"/>
              <a:t> wczytywana w przeglądarce jako struktura hierarchiczna (drzewo), której elementy są zbudowane ze znaczników </a:t>
            </a:r>
            <a:r>
              <a:rPr lang="pl-PL" baseline="0" dirty="0" err="1" smtClean="0"/>
              <a:t>html</a:t>
            </a:r>
            <a:r>
              <a:rPr lang="pl-PL" baseline="0" dirty="0" smtClean="0"/>
              <a:t>. Wykorzystując </a:t>
            </a:r>
            <a:r>
              <a:rPr lang="pl-PL" baseline="0" dirty="0" err="1" smtClean="0"/>
              <a:t>JavaScript</a:t>
            </a:r>
            <a:r>
              <a:rPr lang="pl-PL" baseline="0" dirty="0" smtClean="0"/>
              <a:t> możemy wyszukiwać i modyfikować elementy, usuwać i tworzyć nowe.</a:t>
            </a:r>
          </a:p>
          <a:p>
            <a:r>
              <a:rPr lang="pl-PL" baseline="0" dirty="0" smtClean="0"/>
              <a:t>Do znalezienia danego obiektu najlepiej wykorzystać metodę </a:t>
            </a:r>
            <a:r>
              <a:rPr lang="pl-PL" baseline="0" dirty="0" err="1" smtClean="0"/>
              <a:t>getElementById</a:t>
            </a:r>
            <a:r>
              <a:rPr lang="pl-PL" baseline="0" dirty="0" smtClean="0"/>
              <a:t> obiektu </a:t>
            </a:r>
            <a:r>
              <a:rPr lang="pl-PL" baseline="0" dirty="0" err="1" smtClean="0"/>
              <a:t>document</a:t>
            </a:r>
            <a:r>
              <a:rPr lang="pl-PL" baseline="0" dirty="0" smtClean="0"/>
              <a:t>. Zwraca ona referencje do obiektu w drzewie dokumentu o podanym id. Taką referencje najlepiej przypisać do zmiennej i traktować jako obiekt. </a:t>
            </a:r>
          </a:p>
          <a:p>
            <a:r>
              <a:rPr lang="pl-PL" baseline="0" dirty="0" smtClean="0"/>
              <a:t>Do modyfikacji elementu można wykorzystać właściwość </a:t>
            </a:r>
            <a:r>
              <a:rPr lang="pl-PL" baseline="0" dirty="0" err="1" smtClean="0"/>
              <a:t>innerHtml</a:t>
            </a:r>
            <a:r>
              <a:rPr lang="pl-PL" baseline="0" dirty="0" smtClean="0"/>
              <a:t>. Większość elementów drzewa DOM posiada taką właściwość. </a:t>
            </a:r>
            <a:r>
              <a:rPr lang="pl-PL" baseline="0" dirty="0" err="1" smtClean="0"/>
              <a:t>innerHTML</a:t>
            </a:r>
            <a:r>
              <a:rPr lang="pl-PL" baseline="0" dirty="0" smtClean="0"/>
              <a:t> to zawartość obiektu w postaci HTML.</a:t>
            </a:r>
          </a:p>
          <a:p>
            <a:r>
              <a:rPr lang="pl-PL" baseline="0" dirty="0" smtClean="0"/>
              <a:t>Możemy odczytać zawartość wyszukanego przez nas elementu (w naszym przypadku będzie to napis „Witaj!”) lub zmodyfikować</a:t>
            </a:r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W </a:t>
            </a:r>
            <a:r>
              <a:rPr lang="pl-PL" dirty="0" err="1" smtClean="0"/>
              <a:t>inner</a:t>
            </a:r>
            <a:r>
              <a:rPr lang="pl-PL" baseline="0" dirty="0" err="1" smtClean="0"/>
              <a:t>HTML</a:t>
            </a:r>
            <a:r>
              <a:rPr lang="pl-PL" baseline="0" dirty="0" smtClean="0"/>
              <a:t> możemy umieścić treść będącą kodem HTML,</a:t>
            </a:r>
            <a:r>
              <a:rPr lang="pl-PL" dirty="0" smtClean="0"/>
              <a:t> po przypisaniu</a:t>
            </a:r>
            <a:r>
              <a:rPr lang="pl-PL" baseline="0" dirty="0" smtClean="0"/>
              <a:t> tej wartości przeglądarka sama przebuduje drzewo DOM dokumentu.  Czasami jednak wymagana jest większa kontrola nad węzłami dokumentu. </a:t>
            </a:r>
          </a:p>
          <a:p>
            <a:r>
              <a:rPr lang="pl-PL" baseline="0" dirty="0" smtClean="0"/>
              <a:t>W DOM każdy węzeł nie będący tekstem zawiera kolekcję węzłów potomnych. Np. węzeł &lt;body&gt; zawiera węzeł potomny &lt;div&gt;, który zawiera węzeł potomny z tekstem Witaj.</a:t>
            </a:r>
          </a:p>
          <a:p>
            <a:r>
              <a:rPr lang="pl-PL" baseline="0" dirty="0" smtClean="0"/>
              <a:t>Dostęp do elementów potomnych realizowany jest za pomocą tablicy </a:t>
            </a:r>
            <a:r>
              <a:rPr lang="pl-PL" baseline="0" dirty="0" err="1" smtClean="0"/>
              <a:t>childNodes</a:t>
            </a:r>
            <a:r>
              <a:rPr lang="pl-PL" baseline="0" dirty="0" smtClean="0"/>
              <a:t>.</a:t>
            </a:r>
            <a:r>
              <a:rPr lang="pl-PL" baseline="0" dirty="0"/>
              <a:t> </a:t>
            </a:r>
            <a:r>
              <a:rPr lang="pl-PL" baseline="0" dirty="0" smtClean="0"/>
              <a:t>W zmiennej zmienna uzyskamy 1 element potomny węzła </a:t>
            </a:r>
            <a:r>
              <a:rPr lang="pl-PL" baseline="0" dirty="0" err="1" smtClean="0"/>
              <a:t>content</a:t>
            </a:r>
            <a:r>
              <a:rPr lang="pl-PL" baseline="0" dirty="0" smtClean="0"/>
              <a:t>. Dostęp do wartości tego obiektu możliwy jest przez właściwość </a:t>
            </a:r>
            <a:r>
              <a:rPr lang="pl-PL" baseline="0" dirty="0" err="1" smtClean="0"/>
              <a:t>nodeValue</a:t>
            </a:r>
            <a:endParaRPr lang="pl-PL" baseline="0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Za pomocą</a:t>
            </a:r>
            <a:r>
              <a:rPr lang="pl-PL" baseline="0" dirty="0" smtClean="0"/>
              <a:t> </a:t>
            </a:r>
            <a:r>
              <a:rPr lang="pl-PL" baseline="0" dirty="0" err="1" smtClean="0"/>
              <a:t>JavaSciptu</a:t>
            </a:r>
            <a:r>
              <a:rPr lang="pl-PL" baseline="0" dirty="0" smtClean="0"/>
              <a:t> możemy nie tylko modyfikować istniejące ale także dodawać nowe elementy do strony. Aby tego dokonać trzeba wyróżnić kilka typów węzłów:</a:t>
            </a:r>
          </a:p>
          <a:p>
            <a:r>
              <a:rPr lang="pl-PL" baseline="0" dirty="0" smtClean="0"/>
              <a:t>węzły powiązane z elementami </a:t>
            </a:r>
            <a:r>
              <a:rPr lang="pl-PL" baseline="0" dirty="0" err="1" smtClean="0"/>
              <a:t>html</a:t>
            </a:r>
            <a:r>
              <a:rPr lang="pl-PL" baseline="0" dirty="0" smtClean="0"/>
              <a:t> </a:t>
            </a:r>
            <a:r>
              <a:rPr lang="pl-PL" baseline="0" dirty="0" err="1" smtClean="0"/>
              <a:t>tworzmy</a:t>
            </a:r>
            <a:r>
              <a:rPr lang="pl-PL" baseline="0" dirty="0" smtClean="0"/>
              <a:t> za pomocą metody </a:t>
            </a:r>
            <a:r>
              <a:rPr lang="pl-PL" baseline="0" dirty="0" err="1" smtClean="0"/>
              <a:t>createElement</a:t>
            </a:r>
            <a:r>
              <a:rPr lang="pl-PL" baseline="0" dirty="0" smtClean="0"/>
              <a:t> obiektu </a:t>
            </a:r>
            <a:r>
              <a:rPr lang="pl-PL" baseline="0" dirty="0" err="1" smtClean="0"/>
              <a:t>document</a:t>
            </a:r>
            <a:r>
              <a:rPr lang="pl-PL" baseline="0" dirty="0" smtClean="0"/>
              <a:t> – jako argument podajemy nazwę tworzonego znacznika.</a:t>
            </a:r>
          </a:p>
          <a:p>
            <a:r>
              <a:rPr lang="pl-PL" baseline="0" dirty="0" smtClean="0"/>
              <a:t>Natomiast węzły zawierające tylko tekst tworzymy za pomocą innej metody obiektu </a:t>
            </a:r>
            <a:r>
              <a:rPr lang="pl-PL" baseline="0" dirty="0" err="1" smtClean="0"/>
              <a:t>document</a:t>
            </a:r>
            <a:r>
              <a:rPr lang="pl-PL" baseline="0" dirty="0" smtClean="0"/>
              <a:t> -  </a:t>
            </a:r>
            <a:r>
              <a:rPr lang="pl-PL" baseline="0" dirty="0" err="1" smtClean="0"/>
              <a:t>createTextNode</a:t>
            </a:r>
            <a:r>
              <a:rPr lang="pl-PL" baseline="0" dirty="0" smtClean="0"/>
              <a:t>. Tak utworzone węzły łączymy ze sobą za pomocą metody </a:t>
            </a:r>
            <a:r>
              <a:rPr lang="pl-PL" baseline="0" dirty="0" err="1" smtClean="0"/>
              <a:t>appendChild</a:t>
            </a:r>
            <a:endParaRPr lang="pl-PL" baseline="0" dirty="0" smtClean="0"/>
          </a:p>
          <a:p>
            <a:r>
              <a:rPr lang="pl-PL" dirty="0" smtClean="0"/>
              <a:t>Żeb</a:t>
            </a:r>
            <a:r>
              <a:rPr lang="pl-PL" baseline="0" dirty="0" smtClean="0"/>
              <a:t>y</a:t>
            </a:r>
            <a:r>
              <a:rPr lang="pl-PL" dirty="0" smtClean="0"/>
              <a:t> tak</a:t>
            </a:r>
            <a:r>
              <a:rPr lang="pl-PL" baseline="0" dirty="0" smtClean="0"/>
              <a:t>i połączony węzeł był widoczny musimy połączyć go z innym elementem naszej strony.</a:t>
            </a:r>
            <a:endParaRPr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Skoro możemy</a:t>
            </a:r>
            <a:r>
              <a:rPr lang="pl-PL" baseline="0" dirty="0" smtClean="0"/>
              <a:t> modyfikować i dodawać elementy to pewnie istnieje też sposób na usuwanie elementów. Służy do tego metoda </a:t>
            </a:r>
            <a:r>
              <a:rPr lang="pl-PL" baseline="0" dirty="0" err="1" smtClean="0"/>
              <a:t>removeChild</a:t>
            </a:r>
            <a:r>
              <a:rPr lang="pl-PL" baseline="0" dirty="0" smtClean="0"/>
              <a:t>, której jako parametr przekazujemy obiekt do usunięcia.</a:t>
            </a:r>
          </a:p>
          <a:p>
            <a:r>
              <a:rPr lang="pl-PL" baseline="0" dirty="0" smtClean="0"/>
              <a:t>element jest węzłem z którego usuwamy węzeł potomny. </a:t>
            </a:r>
          </a:p>
          <a:p>
            <a:r>
              <a:rPr lang="pl-PL" baseline="0" dirty="0" smtClean="0"/>
              <a:t>Usunięcie obiektu jest tylko odłączeniem go od elementu nadrzędnego, a nie usunięciem z pamięci. Węzeł nadal istnieje a referencje do niego otrzymaliśmy w wyniku działania metody </a:t>
            </a:r>
            <a:r>
              <a:rPr lang="pl-PL" baseline="0" dirty="0" err="1" smtClean="0"/>
              <a:t>removeChild</a:t>
            </a:r>
            <a:r>
              <a:rPr lang="pl-PL" baseline="0" dirty="0" smtClean="0"/>
              <a:t>.</a:t>
            </a: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Obsługą standardu zajmuje</a:t>
            </a:r>
            <a:r>
              <a:rPr lang="pl-PL" baseline="0" dirty="0" smtClean="0"/>
              <a:t> </a:t>
            </a:r>
            <a:r>
              <a:rPr lang="pl-PL" dirty="0" smtClean="0"/>
              <a:t>się organizacja W3C</a:t>
            </a:r>
            <a:r>
              <a:rPr lang="pl-PL" baseline="0" dirty="0" smtClean="0"/>
              <a:t> (World </a:t>
            </a:r>
            <a:r>
              <a:rPr lang="pl-PL" baseline="0" dirty="0" err="1" smtClean="0"/>
              <a:t>Wide</a:t>
            </a:r>
            <a:r>
              <a:rPr lang="pl-PL" baseline="0" dirty="0" smtClean="0"/>
              <a:t> Web </a:t>
            </a:r>
            <a:r>
              <a:rPr lang="pl-PL" baseline="0" dirty="0" err="1" smtClean="0"/>
              <a:t>Consortium</a:t>
            </a:r>
            <a:r>
              <a:rPr lang="pl-PL" baseline="0" dirty="0" smtClean="0"/>
              <a:t> – http://www.w3.org), ale poszczególne przeglądarki w różnym </a:t>
            </a:r>
            <a:r>
              <a:rPr lang="pl-PL" baseline="0" dirty="0" err="1" smtClean="0"/>
              <a:t>stopiu</a:t>
            </a:r>
            <a:r>
              <a:rPr lang="pl-PL" baseline="0" dirty="0" smtClean="0"/>
              <a:t> respektują zalecenia standardu.</a:t>
            </a:r>
            <a:endParaRPr lang="pl-PL" dirty="0" smtClean="0"/>
          </a:p>
          <a:p>
            <a:endParaRPr lang="pl-PL" dirty="0" smtClean="0"/>
          </a:p>
          <a:p>
            <a:r>
              <a:rPr lang="pl-PL" dirty="0" err="1" smtClean="0"/>
              <a:t>Document</a:t>
            </a:r>
            <a:r>
              <a:rPr lang="pl-PL" dirty="0" smtClean="0"/>
              <a:t> Object</a:t>
            </a:r>
            <a:r>
              <a:rPr lang="pl-PL" baseline="0" dirty="0" smtClean="0"/>
              <a:t> Model zmienia każdy element witryny www w hierarchie obiektów, z których każdy posiada swoje własne właściwości. Właściwości opisują wszystkie atrybuty obiektu takie jak HTML, który zawiera, jego  wysokość, szerokość itd. </a:t>
            </a:r>
          </a:p>
          <a:p>
            <a:r>
              <a:rPr lang="pl-PL" baseline="0" dirty="0" smtClean="0"/>
              <a:t>Najbardziej zewnętrznym elementem hierarchii (jej korzeniem) jest obiekt </a:t>
            </a:r>
            <a:r>
              <a:rPr lang="pl-PL" baseline="0" dirty="0" err="1" smtClean="0"/>
              <a:t>window</a:t>
            </a:r>
            <a:r>
              <a:rPr lang="pl-PL" baseline="0" dirty="0" smtClean="0"/>
              <a:t>, który jest bieżącym oknem </a:t>
            </a:r>
            <a:r>
              <a:rPr lang="pl-PL" baseline="0" dirty="0" err="1" smtClean="0"/>
              <a:t>przegląrki</a:t>
            </a:r>
            <a:r>
              <a:rPr lang="pl-PL" baseline="0" dirty="0" smtClean="0"/>
              <a:t>, zakładką, ramką pływającą (</a:t>
            </a:r>
            <a:r>
              <a:rPr lang="pl-PL" baseline="0" dirty="0" err="1" smtClean="0"/>
              <a:t>iframe</a:t>
            </a:r>
            <a:r>
              <a:rPr lang="pl-PL" baseline="0" dirty="0" smtClean="0"/>
              <a:t>) lub oknem typu </a:t>
            </a:r>
            <a:r>
              <a:rPr lang="pl-PL" baseline="0" dirty="0" err="1" smtClean="0"/>
              <a:t>popup</a:t>
            </a:r>
            <a:r>
              <a:rPr lang="pl-PL" baseline="0" dirty="0" smtClean="0"/>
              <a:t>.</a:t>
            </a:r>
          </a:p>
          <a:p>
            <a:r>
              <a:rPr lang="pl-PL" baseline="0" dirty="0" smtClean="0"/>
              <a:t>Poniżej znajdują się następujące obiekty:</a:t>
            </a:r>
          </a:p>
          <a:p>
            <a:r>
              <a:rPr lang="pl-PL" baseline="0" dirty="0" err="1" smtClean="0"/>
              <a:t>document</a:t>
            </a:r>
            <a:r>
              <a:rPr lang="pl-PL" baseline="0" dirty="0" smtClean="0"/>
              <a:t> który jest reprezentacją dokumentu (X)HTML, </a:t>
            </a:r>
          </a:p>
          <a:p>
            <a:r>
              <a:rPr lang="pl-PL" baseline="0" dirty="0" smtClean="0"/>
              <a:t>obiekt </a:t>
            </a:r>
            <a:r>
              <a:rPr lang="pl-PL" baseline="0" dirty="0" err="1" smtClean="0"/>
              <a:t>history</a:t>
            </a:r>
            <a:r>
              <a:rPr lang="pl-PL" baseline="0" dirty="0" smtClean="0"/>
              <a:t> zawiera historię odwiedzin stron podczas danej sesji przeglądarki,</a:t>
            </a:r>
          </a:p>
          <a:p>
            <a:r>
              <a:rPr lang="pl-PL" baseline="0" dirty="0" smtClean="0"/>
              <a:t>obiekt </a:t>
            </a:r>
            <a:r>
              <a:rPr lang="pl-PL" baseline="0" dirty="0" err="1" smtClean="0"/>
              <a:t>location</a:t>
            </a:r>
            <a:r>
              <a:rPr lang="pl-PL" baseline="0" dirty="0" smtClean="0"/>
              <a:t> reprezentuje adres URL aktualnego dokumentu,</a:t>
            </a:r>
          </a:p>
          <a:p>
            <a:r>
              <a:rPr lang="pl-PL" baseline="0" dirty="0" smtClean="0"/>
              <a:t>obiekt </a:t>
            </a:r>
            <a:r>
              <a:rPr lang="pl-PL" baseline="0" dirty="0" err="1" smtClean="0"/>
              <a:t>navigator</a:t>
            </a:r>
            <a:r>
              <a:rPr lang="pl-PL" baseline="0" dirty="0" smtClean="0"/>
              <a:t> przechowuje informacje o przeglądarce, jej nazwę, wersje </a:t>
            </a:r>
            <a:r>
              <a:rPr lang="pl-PL" baseline="0" dirty="0" err="1" smtClean="0"/>
              <a:t>itp</a:t>
            </a:r>
            <a:endParaRPr lang="pl-PL" baseline="0" dirty="0" smtClean="0"/>
          </a:p>
          <a:p>
            <a:r>
              <a:rPr lang="pl-PL" baseline="0" dirty="0" smtClean="0"/>
              <a:t>obiekt </a:t>
            </a:r>
            <a:r>
              <a:rPr lang="pl-PL" baseline="0" dirty="0" err="1" smtClean="0"/>
              <a:t>screen</a:t>
            </a:r>
            <a:endParaRPr lang="pl-PL" baseline="0" dirty="0" smtClean="0"/>
          </a:p>
          <a:p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Obiekt</a:t>
            </a:r>
            <a:r>
              <a:rPr lang="pl-PL" baseline="0" dirty="0" smtClean="0"/>
              <a:t> </a:t>
            </a:r>
            <a:r>
              <a:rPr lang="pl-PL" baseline="0" dirty="0" err="1" smtClean="0"/>
              <a:t>window</a:t>
            </a:r>
            <a:r>
              <a:rPr lang="pl-PL" baseline="0" dirty="0" smtClean="0"/>
              <a:t> reprezentuje okno przeglądarki (lub jeśli korzystamy z przeglądarek typu </a:t>
            </a:r>
            <a:r>
              <a:rPr lang="pl-PL" baseline="0" dirty="0" err="1" smtClean="0"/>
              <a:t>Firefox</a:t>
            </a:r>
            <a:r>
              <a:rPr lang="pl-PL" baseline="0" dirty="0" smtClean="0"/>
              <a:t> – jego zakładkę). Jest obiektem domyślnym tzn. że jego metody i właściwości możemy wywoływać bezpośrednio – bez konieczności podawania jego nazwy.</a:t>
            </a: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Metoda aler</a:t>
            </a:r>
            <a:r>
              <a:rPr lang="pl-PL" baseline="0" dirty="0" smtClean="0"/>
              <a:t>t wyświetla okienko z komunikatem i przyciskiem OK, </a:t>
            </a:r>
          </a:p>
          <a:p>
            <a:r>
              <a:rPr lang="pl-PL" baseline="0" dirty="0" smtClean="0"/>
              <a:t>metoda </a:t>
            </a:r>
            <a:r>
              <a:rPr lang="pl-PL" baseline="0" dirty="0" err="1" smtClean="0"/>
              <a:t>confirm</a:t>
            </a:r>
            <a:r>
              <a:rPr lang="pl-PL" baseline="0" dirty="0" smtClean="0"/>
              <a:t> pozwala nam uzyskanie potwierdzenia od użytkownika – wyświetlone zostanie okno z komunikatem i przyciski OK, i Anuluj.</a:t>
            </a:r>
          </a:p>
          <a:p>
            <a:r>
              <a:rPr lang="pl-PL" baseline="0" dirty="0" smtClean="0"/>
              <a:t>Wynikiem wywołania metody będzie </a:t>
            </a:r>
            <a:r>
              <a:rPr lang="pl-PL" baseline="0" dirty="0" err="1" smtClean="0"/>
              <a:t>true</a:t>
            </a:r>
            <a:r>
              <a:rPr lang="pl-PL" baseline="0" dirty="0" smtClean="0"/>
              <a:t> – jeśli wciśnięto OK lub </a:t>
            </a:r>
            <a:r>
              <a:rPr lang="pl-PL" baseline="0" dirty="0" err="1" smtClean="0"/>
              <a:t>false</a:t>
            </a:r>
            <a:r>
              <a:rPr lang="pl-PL" baseline="0" dirty="0" smtClean="0"/>
              <a:t> jeśli wciśnięto Anuluj.</a:t>
            </a:r>
          </a:p>
          <a:p>
            <a:r>
              <a:rPr lang="pl-PL" baseline="0" dirty="0" smtClean="0"/>
              <a:t>Metoda </a:t>
            </a:r>
            <a:r>
              <a:rPr lang="pl-PL" baseline="0" dirty="0" err="1" smtClean="0"/>
              <a:t>prompt</a:t>
            </a:r>
            <a:r>
              <a:rPr lang="pl-PL" baseline="0" dirty="0" smtClean="0"/>
              <a:t> wyświetla komunikat zawarty w parametrze treść i pole tekstowe na wprowadzenie odpowiedzi. W polu tekstowym zostanie wyświetlony tekst wprowadzony jako opis, wynikiem działania jest treść wpisana przez użytkownika</a:t>
            </a:r>
          </a:p>
          <a:p>
            <a:r>
              <a:rPr lang="pl-PL" baseline="0" dirty="0" smtClean="0"/>
              <a:t>Metoda </a:t>
            </a:r>
            <a:r>
              <a:rPr lang="pl-PL" baseline="0" dirty="0" err="1" smtClean="0"/>
              <a:t>back</a:t>
            </a:r>
            <a:r>
              <a:rPr lang="pl-PL" baseline="0" dirty="0" smtClean="0"/>
              <a:t>() cofnie nas o 1 stronę w historii przeglądarki</a:t>
            </a:r>
          </a:p>
          <a:p>
            <a:r>
              <a:rPr lang="pl-PL" baseline="0" dirty="0" smtClean="0"/>
              <a:t>Metoda </a:t>
            </a:r>
            <a:r>
              <a:rPr lang="pl-PL" baseline="0" dirty="0" err="1" smtClean="0"/>
              <a:t>close</a:t>
            </a:r>
            <a:r>
              <a:rPr lang="pl-PL" baseline="0" dirty="0" smtClean="0"/>
              <a:t>() zamyka okno przeglądarki</a:t>
            </a:r>
          </a:p>
          <a:p>
            <a:r>
              <a:rPr lang="pl-PL" baseline="0" dirty="0" smtClean="0"/>
              <a:t>Metoda open() otwiera adres </a:t>
            </a:r>
            <a:r>
              <a:rPr lang="pl-PL" baseline="0" dirty="0" err="1" smtClean="0"/>
              <a:t>Url</a:t>
            </a:r>
            <a:r>
              <a:rPr lang="pl-PL" baseline="0" dirty="0" smtClean="0"/>
              <a:t> w nowym oknie przeglądarki o podanej nazwie i właściwościach (np. rozmiarze)</a:t>
            </a: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Obiekt </a:t>
            </a:r>
            <a:r>
              <a:rPr lang="pl-PL" dirty="0" err="1" smtClean="0"/>
              <a:t>document</a:t>
            </a:r>
            <a:r>
              <a:rPr lang="pl-PL" dirty="0" smtClean="0"/>
              <a:t> reprezentuje dokument </a:t>
            </a:r>
            <a:r>
              <a:rPr lang="pl-PL" dirty="0" err="1" smtClean="0"/>
              <a:t>html</a:t>
            </a:r>
            <a:r>
              <a:rPr lang="pl-PL" dirty="0" smtClean="0"/>
              <a:t> wczytany do</a:t>
            </a:r>
            <a:r>
              <a:rPr lang="pl-PL" baseline="0" dirty="0" smtClean="0"/>
              <a:t> okna przeglądarki </a:t>
            </a:r>
            <a:r>
              <a:rPr lang="pl-PL" dirty="0" smtClean="0"/>
              <a:t>oraz zawiera szereg właściwości i metod pozwalających na jego modyfikację. </a:t>
            </a:r>
          </a:p>
          <a:p>
            <a:r>
              <a:rPr lang="pl-PL" dirty="0" smtClean="0"/>
              <a:t>Poprzez ten obiekt można otrzymać dostęp praktycznie do każdego elementu strony i za jego pomocą można tymi elementami manipulować. </a:t>
            </a: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pl-PL" sz="1100" dirty="0" err="1" smtClean="0"/>
              <a:t>write</a:t>
            </a:r>
            <a:r>
              <a:rPr lang="pl-PL" sz="1100" dirty="0" smtClean="0"/>
              <a:t>(tekst) – wpisuje</a:t>
            </a:r>
            <a:r>
              <a:rPr lang="pl-PL" sz="1100" baseline="0" dirty="0" smtClean="0"/>
              <a:t> w dokumencie tekst zawarty w argumencie tekst</a:t>
            </a:r>
            <a:endParaRPr lang="pl-PL" sz="1100" dirty="0" smtClean="0"/>
          </a:p>
          <a:p>
            <a:pPr>
              <a:buFont typeface="Arial" pitchFamily="34" charset="0"/>
              <a:buChar char="•"/>
            </a:pPr>
            <a:r>
              <a:rPr lang="pl-PL" sz="1100" dirty="0" err="1" smtClean="0"/>
              <a:t>writeln</a:t>
            </a:r>
            <a:r>
              <a:rPr lang="pl-PL" sz="1100" dirty="0" smtClean="0"/>
              <a:t> (tekst) –</a:t>
            </a:r>
            <a:r>
              <a:rPr lang="pl-PL" sz="1100" baseline="0" dirty="0" smtClean="0"/>
              <a:t> tak samo jak </a:t>
            </a:r>
            <a:r>
              <a:rPr lang="pl-PL" sz="1100" baseline="0" dirty="0" err="1" smtClean="0"/>
              <a:t>write</a:t>
            </a:r>
            <a:r>
              <a:rPr lang="pl-PL" sz="1100" baseline="0" dirty="0" smtClean="0"/>
              <a:t>, ale na końcu dokleja znak nowej linii</a:t>
            </a:r>
            <a:endParaRPr lang="pl-PL" sz="1100" dirty="0" smtClean="0"/>
          </a:p>
          <a:p>
            <a:pPr>
              <a:buFont typeface="Arial" pitchFamily="34" charset="0"/>
              <a:buChar char="•"/>
            </a:pPr>
            <a:r>
              <a:rPr lang="pl-PL" sz="1100" dirty="0" err="1" smtClean="0"/>
              <a:t>getElementById</a:t>
            </a:r>
            <a:r>
              <a:rPr lang="pl-PL" sz="1100" dirty="0" smtClean="0"/>
              <a:t>(id) – zwraca</a:t>
            </a:r>
            <a:r>
              <a:rPr lang="pl-PL" sz="1100" baseline="0" dirty="0" smtClean="0"/>
              <a:t> odnośnik do obiektu o identyfikatorze id</a:t>
            </a:r>
            <a:endParaRPr lang="pl-PL" sz="1100" dirty="0" smtClean="0"/>
          </a:p>
          <a:p>
            <a:pPr>
              <a:buFont typeface="Arial" pitchFamily="34" charset="0"/>
              <a:buChar char="•"/>
            </a:pPr>
            <a:r>
              <a:rPr lang="pl-PL" sz="1100" dirty="0" err="1" smtClean="0"/>
              <a:t>getElementsByName</a:t>
            </a:r>
            <a:r>
              <a:rPr lang="pl-PL" sz="1100" dirty="0" smtClean="0"/>
              <a:t>(nazwa) – zwraca</a:t>
            </a:r>
            <a:r>
              <a:rPr lang="pl-PL" sz="1100" baseline="0" dirty="0" smtClean="0"/>
              <a:t> listę obiektów o atrybucie nazwa równym przekazanej nazwie</a:t>
            </a:r>
            <a:endParaRPr lang="pl-PL" sz="1100" dirty="0" smtClean="0"/>
          </a:p>
          <a:p>
            <a:pPr>
              <a:buFont typeface="Arial" pitchFamily="34" charset="0"/>
              <a:buChar char="•"/>
            </a:pPr>
            <a:r>
              <a:rPr lang="pl-PL" sz="1100" dirty="0" err="1" smtClean="0"/>
              <a:t>getElementByTagName</a:t>
            </a:r>
            <a:r>
              <a:rPr lang="pl-PL" sz="1100" dirty="0" smtClean="0"/>
              <a:t>(</a:t>
            </a:r>
            <a:r>
              <a:rPr lang="pl-PL" sz="1100" dirty="0" err="1" smtClean="0"/>
              <a:t>tag</a:t>
            </a:r>
            <a:r>
              <a:rPr lang="pl-PL" sz="1100" dirty="0" smtClean="0"/>
              <a:t>)</a:t>
            </a:r>
            <a:r>
              <a:rPr lang="pl-PL" sz="1100" baseline="0" dirty="0" smtClean="0"/>
              <a:t> – zwraca listę obiektów  o danym znaczniku</a:t>
            </a:r>
            <a:endParaRPr lang="pl-PL" sz="1100" dirty="0" smtClean="0"/>
          </a:p>
          <a:p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Przechowuje</a:t>
            </a:r>
            <a:r>
              <a:rPr lang="pl-PL" baseline="0" dirty="0" smtClean="0"/>
              <a:t> historię stron odwiedzanych przez użytkownika w danej sesji przeglądarki. Zawiera metody pozwalające na przemieszczanie się między odwiedzanymi stronami</a:t>
            </a:r>
          </a:p>
          <a:p>
            <a:endParaRPr lang="pl-PL" baseline="0" dirty="0" smtClean="0"/>
          </a:p>
          <a:p>
            <a:r>
              <a:rPr lang="pl-PL" baseline="0" dirty="0" err="1" smtClean="0"/>
              <a:t>history.current</a:t>
            </a:r>
            <a:r>
              <a:rPr lang="pl-PL" baseline="0" dirty="0" smtClean="0"/>
              <a:t> – zawiera adres URL bieżącej strony,</a:t>
            </a:r>
          </a:p>
          <a:p>
            <a:r>
              <a:rPr lang="pl-PL" baseline="0" dirty="0" err="1" smtClean="0"/>
              <a:t>history.length</a:t>
            </a:r>
            <a:r>
              <a:rPr lang="pl-PL" baseline="0" dirty="0" smtClean="0"/>
              <a:t> – liczba stron przechowywanych w historii</a:t>
            </a:r>
          </a:p>
          <a:p>
            <a:r>
              <a:rPr lang="pl-PL" baseline="0" dirty="0" smtClean="0"/>
              <a:t>właściwości </a:t>
            </a:r>
            <a:r>
              <a:rPr lang="pl-PL" baseline="0" dirty="0" err="1" smtClean="0"/>
              <a:t>next</a:t>
            </a:r>
            <a:r>
              <a:rPr lang="pl-PL" baseline="0" dirty="0" smtClean="0"/>
              <a:t> i </a:t>
            </a:r>
            <a:r>
              <a:rPr lang="pl-PL" baseline="0" dirty="0" err="1" smtClean="0"/>
              <a:t>previous</a:t>
            </a:r>
            <a:r>
              <a:rPr lang="pl-PL" baseline="0" dirty="0" smtClean="0"/>
              <a:t> zawierają adresy stron dostępnych pod przyciskami wstecz i dalej</a:t>
            </a:r>
          </a:p>
          <a:p>
            <a:endParaRPr lang="pl-PL" baseline="0" dirty="0" smtClean="0"/>
          </a:p>
          <a:p>
            <a:r>
              <a:rPr lang="pl-PL" baseline="0" dirty="0" smtClean="0"/>
              <a:t>Podstawowe metody obiektu to:</a:t>
            </a:r>
          </a:p>
          <a:p>
            <a:r>
              <a:rPr lang="pl-PL" baseline="0" dirty="0" err="1" smtClean="0"/>
              <a:t>back</a:t>
            </a:r>
            <a:r>
              <a:rPr lang="pl-PL" baseline="0" dirty="0" smtClean="0"/>
              <a:t>() i </a:t>
            </a:r>
            <a:r>
              <a:rPr lang="pl-PL" baseline="0" dirty="0" err="1" smtClean="0"/>
              <a:t>forward</a:t>
            </a:r>
            <a:r>
              <a:rPr lang="pl-PL" baseline="0" dirty="0" smtClean="0"/>
              <a:t>() – wczytują odpowiednio poprzednią i następną stronę w historii</a:t>
            </a:r>
          </a:p>
          <a:p>
            <a:endParaRPr lang="pl-PL" baseline="0" dirty="0" smtClean="0"/>
          </a:p>
          <a:p>
            <a:r>
              <a:rPr lang="pl-PL" baseline="0" dirty="0" smtClean="0"/>
              <a:t>go- wczytuje stronę podaną jako parametr. Jeśli parametr jest liczbą to jest traktowany jako pozycja względem aktualnej strony w historii przeglądania. Jeśli parametr jest ciągiem znaków to traktowany jest jako adres URL</a:t>
            </a: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Zawiera adres URL</a:t>
            </a:r>
            <a:r>
              <a:rPr lang="pl-PL" baseline="0" dirty="0" smtClean="0"/>
              <a:t> aktualnego dokumentu oraz metody </a:t>
            </a:r>
            <a:r>
              <a:rPr lang="pl-PL" baseline="0" dirty="0" err="1" smtClean="0"/>
              <a:t>pozwalajace</a:t>
            </a:r>
            <a:r>
              <a:rPr lang="pl-PL" baseline="0" dirty="0" smtClean="0"/>
              <a:t> na manipulacje tym adresem. We właściwościach obiektu znajdują się informacje składowe adresu (host, nazwa hosta, port).</a:t>
            </a:r>
          </a:p>
          <a:p>
            <a:endParaRPr lang="pl-PL" baseline="0" dirty="0" smtClean="0"/>
          </a:p>
          <a:p>
            <a:r>
              <a:rPr lang="pl-PL" baseline="0" dirty="0" smtClean="0"/>
              <a:t>Podstawowe metody: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pl-PL" sz="1100" dirty="0" err="1" smtClean="0"/>
              <a:t>assign</a:t>
            </a:r>
            <a:r>
              <a:rPr lang="pl-PL" sz="1100" dirty="0" smtClean="0"/>
              <a:t>(</a:t>
            </a:r>
            <a:r>
              <a:rPr lang="pl-PL" sz="1100" dirty="0" err="1" smtClean="0"/>
              <a:t>url</a:t>
            </a:r>
            <a:r>
              <a:rPr lang="pl-PL" sz="1100" dirty="0" smtClean="0"/>
              <a:t>) –</a:t>
            </a:r>
            <a:r>
              <a:rPr lang="pl-PL" sz="1100" baseline="0" dirty="0" smtClean="0"/>
              <a:t> powoduje wczytanie dokumentu o adresie wskazywanym w argumencie URL</a:t>
            </a:r>
            <a:endParaRPr lang="pl-PL" sz="1100" dirty="0" smtClean="0"/>
          </a:p>
          <a:p>
            <a:pPr marL="228600" indent="-228600">
              <a:buFont typeface="Arial" pitchFamily="34" charset="0"/>
              <a:buChar char="•"/>
            </a:pPr>
            <a:r>
              <a:rPr lang="pl-PL" sz="1100" dirty="0" err="1" smtClean="0"/>
              <a:t>reload</a:t>
            </a:r>
            <a:r>
              <a:rPr lang="pl-PL" sz="1100" dirty="0" smtClean="0"/>
              <a:t>(</a:t>
            </a:r>
            <a:r>
              <a:rPr lang="pl-PL" sz="1100" dirty="0" err="1" smtClean="0"/>
              <a:t>force</a:t>
            </a:r>
            <a:r>
              <a:rPr lang="pl-PL" sz="1100" dirty="0" smtClean="0"/>
              <a:t>) – wymusza</a:t>
            </a:r>
            <a:r>
              <a:rPr lang="pl-PL" sz="1100" baseline="0" dirty="0" smtClean="0"/>
              <a:t> ponowne wczytanie strony. Jeśli parametr </a:t>
            </a:r>
            <a:r>
              <a:rPr lang="pl-PL" sz="1100" baseline="0" dirty="0" err="1" smtClean="0"/>
              <a:t>force</a:t>
            </a:r>
            <a:r>
              <a:rPr lang="pl-PL" sz="1100" baseline="0" dirty="0" smtClean="0"/>
              <a:t> jest ustawiony na </a:t>
            </a:r>
            <a:r>
              <a:rPr lang="pl-PL" sz="1100" baseline="0" dirty="0" err="1" smtClean="0"/>
              <a:t>true</a:t>
            </a:r>
            <a:r>
              <a:rPr lang="pl-PL" sz="1100" baseline="0" dirty="0" smtClean="0"/>
              <a:t> to strona jest ponownie wczytywana z serwera, w przeciwnym wypadku może zostać wczytana z pamięci cache</a:t>
            </a:r>
            <a:endParaRPr lang="pl-PL" sz="1100" dirty="0" smtClean="0"/>
          </a:p>
          <a:p>
            <a:pPr marL="228600" indent="-228600">
              <a:buFont typeface="Arial" pitchFamily="34" charset="0"/>
              <a:buChar char="•"/>
            </a:pPr>
            <a:r>
              <a:rPr lang="pl-PL" sz="1100" dirty="0" err="1" smtClean="0"/>
              <a:t>replace</a:t>
            </a:r>
            <a:r>
              <a:rPr lang="pl-PL" sz="1100" dirty="0" smtClean="0"/>
              <a:t>(</a:t>
            </a:r>
            <a:r>
              <a:rPr lang="pl-PL" sz="1100" dirty="0" err="1" smtClean="0"/>
              <a:t>url</a:t>
            </a:r>
            <a:r>
              <a:rPr lang="pl-PL" sz="1100" dirty="0" smtClean="0"/>
              <a:t>) –</a:t>
            </a:r>
            <a:r>
              <a:rPr lang="pl-PL" sz="1100" baseline="0" dirty="0" smtClean="0"/>
              <a:t> powoduje wczytanie dokumentu o adresie wskazywanym w argumencie URL, bieżąca strona nie zostanie zapamiętana w historii</a:t>
            </a:r>
            <a:endParaRPr lang="pl-PL" sz="1100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pl"/>
              <a:t>JavaScript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pl" dirty="0" smtClean="0"/>
              <a:t>Document Object Model</a:t>
            </a:r>
            <a:endParaRPr lang="p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14459" y="4365104"/>
            <a:ext cx="7650029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Dostęp do elementów strony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400" dirty="0"/>
              <a:t>&lt;!DOCTYPE HTML PUBLIC "-//W3C//DTD HTML 4.01//EN" "http://www.w3.org/TR/html4/strict.dtd"&gt;</a:t>
            </a:r>
          </a:p>
          <a:p>
            <a:pPr marL="0" indent="0">
              <a:buNone/>
            </a:pPr>
            <a:r>
              <a:rPr lang="pl-PL" sz="1400" dirty="0"/>
              <a:t>&lt;</a:t>
            </a:r>
            <a:r>
              <a:rPr lang="pl-PL" sz="1400" dirty="0" err="1"/>
              <a:t>html</a:t>
            </a:r>
            <a:r>
              <a:rPr lang="pl-PL" sz="1400" dirty="0"/>
              <a:t>&gt;</a:t>
            </a:r>
          </a:p>
          <a:p>
            <a:pPr marL="0" indent="0">
              <a:buNone/>
            </a:pPr>
            <a:r>
              <a:rPr lang="pl-PL" sz="1400" dirty="0"/>
              <a:t>&lt;</a:t>
            </a:r>
            <a:r>
              <a:rPr lang="pl-PL" sz="1400" dirty="0" err="1"/>
              <a:t>head</a:t>
            </a:r>
            <a:r>
              <a:rPr lang="pl-PL" sz="1400" dirty="0"/>
              <a:t>&gt;</a:t>
            </a:r>
          </a:p>
          <a:p>
            <a:pPr marL="0" indent="0">
              <a:buNone/>
            </a:pPr>
            <a:r>
              <a:rPr lang="pl-PL" sz="1400" dirty="0"/>
              <a:t>&lt;</a:t>
            </a:r>
            <a:r>
              <a:rPr lang="pl-PL" sz="1400" dirty="0" err="1"/>
              <a:t>title</a:t>
            </a:r>
            <a:r>
              <a:rPr lang="pl-PL" sz="1400" dirty="0"/>
              <a:t>&gt;Tester </a:t>
            </a:r>
            <a:r>
              <a:rPr lang="pl-PL" sz="1400" dirty="0" err="1"/>
              <a:t>JavaScipt</a:t>
            </a:r>
            <a:r>
              <a:rPr lang="pl-PL" sz="1400" dirty="0"/>
              <a:t>&lt;/</a:t>
            </a:r>
            <a:r>
              <a:rPr lang="pl-PL" sz="1400" dirty="0" err="1"/>
              <a:t>title</a:t>
            </a:r>
            <a:r>
              <a:rPr lang="pl-PL" sz="1400" dirty="0"/>
              <a:t>&gt;</a:t>
            </a:r>
          </a:p>
          <a:p>
            <a:pPr marL="0" indent="0">
              <a:buNone/>
            </a:pPr>
            <a:r>
              <a:rPr lang="pl-PL" sz="1400" dirty="0"/>
              <a:t>&lt;</a:t>
            </a:r>
            <a:r>
              <a:rPr lang="pl-PL" sz="1400" dirty="0" err="1"/>
              <a:t>script</a:t>
            </a:r>
            <a:r>
              <a:rPr lang="pl-PL" sz="1400" dirty="0"/>
              <a:t> </a:t>
            </a:r>
            <a:r>
              <a:rPr lang="pl-PL" sz="1400" dirty="0" err="1"/>
              <a:t>type</a:t>
            </a:r>
            <a:r>
              <a:rPr lang="pl-PL" sz="1400" dirty="0"/>
              <a:t>="</a:t>
            </a:r>
            <a:r>
              <a:rPr lang="pl-PL" sz="1400" dirty="0" err="1"/>
              <a:t>text</a:t>
            </a:r>
            <a:r>
              <a:rPr lang="pl-PL" sz="1400" dirty="0"/>
              <a:t>/</a:t>
            </a:r>
            <a:r>
              <a:rPr lang="pl-PL" sz="1400" dirty="0" err="1"/>
              <a:t>javascript</a:t>
            </a:r>
            <a:r>
              <a:rPr lang="pl-PL" sz="1400" dirty="0"/>
              <a:t>"&gt;</a:t>
            </a:r>
          </a:p>
          <a:p>
            <a:pPr marL="0" indent="0">
              <a:buNone/>
            </a:pPr>
            <a:r>
              <a:rPr lang="pl-PL" sz="1400" dirty="0"/>
              <a:t>&lt;/</a:t>
            </a:r>
            <a:r>
              <a:rPr lang="pl-PL" sz="1400" dirty="0" err="1"/>
              <a:t>script</a:t>
            </a:r>
            <a:r>
              <a:rPr lang="pl-PL" sz="1400" dirty="0"/>
              <a:t>&gt;</a:t>
            </a:r>
          </a:p>
          <a:p>
            <a:pPr marL="0" indent="0">
              <a:buNone/>
            </a:pPr>
            <a:r>
              <a:rPr lang="pl-PL" sz="1400" dirty="0"/>
              <a:t>&lt;body&gt;</a:t>
            </a:r>
          </a:p>
          <a:p>
            <a:pPr marL="0" indent="0">
              <a:buNone/>
            </a:pPr>
            <a:r>
              <a:rPr lang="pl-PL" sz="1400" dirty="0"/>
              <a:t>  &lt;div id="</a:t>
            </a:r>
            <a:r>
              <a:rPr lang="pl-PL" sz="1400" dirty="0" err="1"/>
              <a:t>content</a:t>
            </a:r>
            <a:r>
              <a:rPr lang="pl-PL" sz="1400" dirty="0"/>
              <a:t>"&gt;</a:t>
            </a:r>
          </a:p>
          <a:p>
            <a:pPr marL="0" indent="0">
              <a:buNone/>
            </a:pPr>
            <a:r>
              <a:rPr lang="pl-PL" sz="1400" dirty="0"/>
              <a:t>     Witaj!</a:t>
            </a:r>
          </a:p>
          <a:p>
            <a:pPr marL="0" indent="0">
              <a:buNone/>
            </a:pPr>
            <a:r>
              <a:rPr lang="pl-PL" sz="1400" dirty="0"/>
              <a:t>  &lt;/div&gt;</a:t>
            </a:r>
          </a:p>
          <a:p>
            <a:pPr marL="0" indent="0">
              <a:buNone/>
            </a:pPr>
            <a:r>
              <a:rPr lang="pl-PL" sz="1400" dirty="0"/>
              <a:t>&lt;/body&gt;</a:t>
            </a:r>
          </a:p>
          <a:p>
            <a:pPr marL="0" indent="0">
              <a:buNone/>
            </a:pPr>
            <a:r>
              <a:rPr lang="pl-PL" sz="1400" dirty="0"/>
              <a:t>&lt;/</a:t>
            </a:r>
            <a:r>
              <a:rPr lang="pl-PL" sz="1400" dirty="0" err="1"/>
              <a:t>html</a:t>
            </a:r>
            <a:r>
              <a:rPr lang="pl-PL" sz="1400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xmlns="" val="658710999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Dostęp do elementów strony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metoda </a:t>
            </a:r>
            <a:r>
              <a:rPr lang="pl-PL" sz="2400" dirty="0" err="1" smtClean="0"/>
              <a:t>getElementById</a:t>
            </a:r>
            <a:r>
              <a:rPr lang="pl-PL" sz="2400" dirty="0" smtClean="0"/>
              <a:t>()</a:t>
            </a:r>
          </a:p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</a:t>
            </a:r>
            <a:r>
              <a:rPr lang="pl-PL" sz="2400" dirty="0" err="1" smtClean="0"/>
              <a:t>content</a:t>
            </a:r>
            <a:r>
              <a:rPr lang="pl-PL" sz="2400" dirty="0" smtClean="0"/>
              <a:t> = </a:t>
            </a:r>
            <a:r>
              <a:rPr lang="pl-PL" sz="2400" dirty="0" err="1" smtClean="0"/>
              <a:t>document.getElementById</a:t>
            </a:r>
            <a:r>
              <a:rPr lang="pl-PL" sz="2400" dirty="0" smtClean="0"/>
              <a:t>(„</a:t>
            </a:r>
            <a:r>
              <a:rPr lang="pl-PL" sz="2400" dirty="0" err="1" smtClean="0"/>
              <a:t>content</a:t>
            </a:r>
            <a:r>
              <a:rPr lang="pl-PL" sz="2400" dirty="0" smtClean="0"/>
              <a:t>”);</a:t>
            </a:r>
          </a:p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</a:t>
            </a:r>
            <a:r>
              <a:rPr lang="pl-PL" sz="2400" dirty="0" err="1" smtClean="0"/>
              <a:t>tresc</a:t>
            </a:r>
            <a:r>
              <a:rPr lang="pl-PL" sz="2400" dirty="0" smtClean="0"/>
              <a:t> = </a:t>
            </a:r>
            <a:r>
              <a:rPr lang="pl-PL" sz="2400" dirty="0" err="1" smtClean="0"/>
              <a:t>content.innerHTML</a:t>
            </a:r>
            <a:r>
              <a:rPr lang="pl-PL" sz="2400" dirty="0"/>
              <a:t>;</a:t>
            </a:r>
            <a:endParaRPr lang="pl-PL" sz="2400" dirty="0" smtClean="0"/>
          </a:p>
          <a:p>
            <a:pPr marL="0" indent="0">
              <a:buNone/>
            </a:pPr>
            <a:r>
              <a:rPr lang="pl-PL" sz="2400" dirty="0" err="1" smtClean="0"/>
              <a:t>content.innerHTML</a:t>
            </a:r>
            <a:r>
              <a:rPr lang="pl-PL" sz="2400" dirty="0" smtClean="0"/>
              <a:t> = treść;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xmlns="" val="1903233076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2400" b="1" dirty="0" smtClean="0"/>
              <a:t>Bezpośrednia manipulacja węzłami dokumentu</a:t>
            </a:r>
            <a:endParaRPr sz="24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każdy element nie będący tekstem zawiera kolekcję węzłów potomnych (</a:t>
            </a:r>
            <a:r>
              <a:rPr lang="pl-PL" sz="2400" dirty="0" err="1" smtClean="0"/>
              <a:t>childNodes</a:t>
            </a:r>
            <a:r>
              <a:rPr lang="pl-PL" sz="2400" dirty="0" smtClean="0"/>
              <a:t>)</a:t>
            </a:r>
          </a:p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zmienna =  </a:t>
            </a:r>
            <a:r>
              <a:rPr lang="pl-PL" sz="2400" dirty="0" err="1" smtClean="0"/>
              <a:t>content.childNodes</a:t>
            </a:r>
            <a:r>
              <a:rPr lang="pl-PL" sz="2400" dirty="0" smtClean="0"/>
              <a:t>[0]</a:t>
            </a:r>
          </a:p>
          <a:p>
            <a:pPr marL="0" indent="0">
              <a:buNone/>
            </a:pPr>
            <a:r>
              <a:rPr lang="pl-PL" sz="2400" dirty="0" err="1" smtClean="0"/>
              <a:t>zmienna.nodeValue</a:t>
            </a:r>
            <a:r>
              <a:rPr lang="pl-PL" sz="2400" dirty="0" smtClean="0"/>
              <a:t> = „Nowa treść”;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xmlns="" val="51820751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2800" b="1" dirty="0" smtClean="0"/>
              <a:t>Tworzenie elementów przez skrypt</a:t>
            </a:r>
            <a:endParaRPr sz="28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Węzły powiązane z elementami </a:t>
            </a:r>
            <a:r>
              <a:rPr lang="pl-PL" sz="2400" dirty="0" err="1" smtClean="0"/>
              <a:t>html</a:t>
            </a:r>
            <a:r>
              <a:rPr lang="pl-PL" sz="2400" dirty="0" smtClean="0"/>
              <a:t> </a:t>
            </a:r>
          </a:p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div = </a:t>
            </a:r>
            <a:r>
              <a:rPr lang="pl-PL" sz="2400" dirty="0" err="1" smtClean="0"/>
              <a:t>document.createElement</a:t>
            </a:r>
            <a:r>
              <a:rPr lang="pl-PL" sz="2400" dirty="0" smtClean="0"/>
              <a:t>(„div”);</a:t>
            </a:r>
            <a:endParaRPr lang="pl-PL" sz="2400" dirty="0"/>
          </a:p>
          <a:p>
            <a:pPr marL="0" indent="0">
              <a:buNone/>
            </a:pPr>
            <a:r>
              <a:rPr lang="pl-PL" sz="2400" dirty="0" smtClean="0"/>
              <a:t>Węzły tekstowe</a:t>
            </a:r>
          </a:p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tekst = </a:t>
            </a:r>
            <a:r>
              <a:rPr lang="pl-PL" sz="2400" dirty="0" err="1" smtClean="0"/>
              <a:t>document.createTextNode</a:t>
            </a:r>
            <a:r>
              <a:rPr lang="pl-PL" sz="2400" dirty="0" smtClean="0"/>
              <a:t>(„Treść”);</a:t>
            </a:r>
          </a:p>
          <a:p>
            <a:pPr marL="0" indent="0">
              <a:buNone/>
            </a:pPr>
            <a:r>
              <a:rPr lang="pl-PL" sz="2400" dirty="0" smtClean="0"/>
              <a:t>Łączenie:</a:t>
            </a:r>
          </a:p>
          <a:p>
            <a:pPr marL="0" indent="0">
              <a:buNone/>
            </a:pPr>
            <a:r>
              <a:rPr lang="pl-PL" sz="2400" dirty="0" err="1" smtClean="0"/>
              <a:t>div.appendChild</a:t>
            </a:r>
            <a:r>
              <a:rPr lang="pl-PL" sz="2400" dirty="0" smtClean="0"/>
              <a:t>(tekst);</a:t>
            </a:r>
          </a:p>
          <a:p>
            <a:pPr marL="0" indent="0">
              <a:buNone/>
            </a:pPr>
            <a:r>
              <a:rPr lang="pl-PL" sz="2400" dirty="0" err="1" smtClean="0"/>
              <a:t>content.appendChild</a:t>
            </a:r>
            <a:r>
              <a:rPr lang="pl-PL" sz="2400" dirty="0" smtClean="0"/>
              <a:t>(div);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xmlns="" val="400157280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Usuwanie elementów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endParaRPr lang="pl-PL" sz="2400" dirty="0" smtClean="0"/>
          </a:p>
          <a:p>
            <a:pPr marL="0" indent="0">
              <a:buNone/>
            </a:pPr>
            <a:r>
              <a:rPr lang="pl-PL" sz="2400" dirty="0" err="1" smtClean="0"/>
              <a:t>element.removeChild</a:t>
            </a:r>
            <a:r>
              <a:rPr lang="pl-PL" sz="2400" dirty="0" smtClean="0"/>
              <a:t>(obiekt);</a:t>
            </a:r>
          </a:p>
          <a:p>
            <a:pPr marL="0" indent="0">
              <a:buNone/>
            </a:pPr>
            <a:r>
              <a:rPr lang="pl-PL" sz="2400" dirty="0" smtClean="0"/>
              <a:t>np. </a:t>
            </a:r>
            <a:r>
              <a:rPr lang="pl-PL" sz="2400" dirty="0" err="1" smtClean="0"/>
              <a:t>content.removeChild</a:t>
            </a:r>
            <a:r>
              <a:rPr lang="pl-PL" sz="2400" dirty="0" smtClean="0"/>
              <a:t>(div);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xmlns="" val="36079483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err="1" smtClean="0"/>
              <a:t>Document</a:t>
            </a:r>
            <a:r>
              <a:rPr lang="pl-PL" sz="3600" b="1" dirty="0" smtClean="0"/>
              <a:t> Object Model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pl-PL" sz="2400" dirty="0" smtClean="0"/>
              <a:t>Obiekty najwyższego poziomu (top-</a:t>
            </a:r>
            <a:r>
              <a:rPr lang="pl-PL" sz="2400" dirty="0" err="1" smtClean="0"/>
              <a:t>level</a:t>
            </a:r>
            <a:r>
              <a:rPr lang="pl-PL" sz="2400" dirty="0" smtClean="0"/>
              <a:t> </a:t>
            </a:r>
            <a:r>
              <a:rPr lang="pl-PL" sz="2400" dirty="0" err="1" smtClean="0"/>
              <a:t>objects</a:t>
            </a:r>
            <a:r>
              <a:rPr lang="pl-PL" sz="2400" dirty="0" smtClean="0"/>
              <a:t>)</a:t>
            </a:r>
            <a:endParaRPr lang="pl-PL" sz="2400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xmlns="" val="11355296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Obiekt </a:t>
            </a:r>
            <a:r>
              <a:rPr lang="pl-PL" sz="3600" b="1" dirty="0" err="1" smtClean="0"/>
              <a:t>window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342900" indent="-342900">
              <a:buFontTx/>
              <a:buChar char="-"/>
            </a:pPr>
            <a:r>
              <a:rPr lang="pl-PL" sz="2400" dirty="0" smtClean="0"/>
              <a:t>główny i domyślny obiekt w DOM</a:t>
            </a:r>
          </a:p>
          <a:p>
            <a:pPr marL="342900" indent="-342900">
              <a:buFontTx/>
              <a:buChar char="-"/>
            </a:pPr>
            <a:r>
              <a:rPr lang="pl-PL" sz="2400" dirty="0" smtClean="0"/>
              <a:t>reprezentuje okno lub zakładkę w przeglądarce</a:t>
            </a:r>
          </a:p>
          <a:p>
            <a:pPr marL="342900" indent="-342900">
              <a:buFontTx/>
              <a:buChar char="-"/>
            </a:pPr>
            <a:r>
              <a:rPr lang="pl-PL" sz="2400" dirty="0" smtClean="0"/>
              <a:t>zmienne globalne w </a:t>
            </a:r>
            <a:r>
              <a:rPr lang="pl-PL" sz="2400" dirty="0" err="1" smtClean="0"/>
              <a:t>JavaScipt</a:t>
            </a:r>
            <a:r>
              <a:rPr lang="pl-PL" sz="2400" dirty="0" smtClean="0"/>
              <a:t> są w praktyce właściwościami tego obiektu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xmlns="" val="1019614277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1" dirty="0" smtClean="0"/>
              <a:t>Przykładowe metody obiektu </a:t>
            </a:r>
            <a:r>
              <a:rPr lang="pl-PL" sz="3200" b="1" dirty="0" err="1" smtClean="0"/>
              <a:t>window</a:t>
            </a:r>
            <a:endParaRPr sz="32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pl-PL" sz="1800" dirty="0" smtClean="0"/>
              <a:t>alert(treść) – wyświetla komunikat zawarty w argumencie treść</a:t>
            </a:r>
          </a:p>
          <a:p>
            <a:r>
              <a:rPr lang="pl-PL" sz="1800" dirty="0" err="1" smtClean="0"/>
              <a:t>confirm</a:t>
            </a:r>
            <a:r>
              <a:rPr lang="pl-PL" sz="1800" dirty="0" smtClean="0"/>
              <a:t>(treść) – wyświetla komunikat zawarty w argumencie treść oraz przyciski OK i Anuluj</a:t>
            </a:r>
          </a:p>
          <a:p>
            <a:r>
              <a:rPr lang="pl-PL" sz="1800" dirty="0" err="1" smtClean="0"/>
              <a:t>prompt</a:t>
            </a:r>
            <a:r>
              <a:rPr lang="pl-PL" sz="1800" dirty="0" smtClean="0"/>
              <a:t>(treść [,opis]) – wyświetla okno dialogowe z polem pozwalającym wprowadzić odpowiedź</a:t>
            </a:r>
          </a:p>
          <a:p>
            <a:r>
              <a:rPr lang="pl-PL" sz="1800" dirty="0" err="1" smtClean="0"/>
              <a:t>back</a:t>
            </a:r>
            <a:r>
              <a:rPr lang="pl-PL" sz="1800" dirty="0" smtClean="0"/>
              <a:t>() – odpowiednik przycisku wstecz w przeglądarce</a:t>
            </a:r>
          </a:p>
          <a:p>
            <a:r>
              <a:rPr lang="pl-PL" sz="1800" dirty="0" err="1" smtClean="0"/>
              <a:t>close</a:t>
            </a:r>
            <a:r>
              <a:rPr lang="pl-PL" sz="1800" dirty="0" smtClean="0"/>
              <a:t>() – zamyka okno </a:t>
            </a:r>
          </a:p>
          <a:p>
            <a:r>
              <a:rPr lang="pl-PL" sz="1800" dirty="0" smtClean="0"/>
              <a:t>open(URL, nazwa [właściwości, [,zamiana]])- wyświetla nowe okno o określonej nazwie.</a:t>
            </a:r>
          </a:p>
          <a:p>
            <a:pPr marL="0" indent="0">
              <a:buNone/>
            </a:pP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xmlns="" val="783525764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Obiekt </a:t>
            </a:r>
            <a:r>
              <a:rPr lang="pl-PL" sz="3600" b="1" dirty="0" err="1" smtClean="0"/>
              <a:t>document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zawiera dokument </a:t>
            </a:r>
            <a:r>
              <a:rPr lang="pl-PL" sz="2400" dirty="0" err="1" smtClean="0"/>
              <a:t>html</a:t>
            </a:r>
            <a:r>
              <a:rPr lang="pl-PL" sz="2400" dirty="0" smtClean="0"/>
              <a:t> wczytany do przeglądarki</a:t>
            </a:r>
          </a:p>
          <a:p>
            <a:pPr marL="0" indent="0">
              <a:buNone/>
            </a:pPr>
            <a:r>
              <a:rPr lang="pl-PL" sz="2400" dirty="0" smtClean="0"/>
              <a:t>pozwala na dostęp i manipulacje praktycznie każdym elementem strony</a:t>
            </a:r>
          </a:p>
        </p:txBody>
      </p:sp>
    </p:spTree>
    <p:extLst>
      <p:ext uri="{BB962C8B-B14F-4D97-AF65-F5344CB8AC3E}">
        <p14:creationId xmlns:p14="http://schemas.microsoft.com/office/powerpoint/2010/main" xmlns="" val="655856013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2800" dirty="0" smtClean="0"/>
              <a:t>Podstawowe metody obiektu </a:t>
            </a:r>
            <a:r>
              <a:rPr lang="pl-PL" sz="2800" dirty="0" err="1" smtClean="0"/>
              <a:t>document</a:t>
            </a:r>
            <a:endParaRPr sz="28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pl-PL" sz="2400" dirty="0" err="1" smtClean="0"/>
              <a:t>write</a:t>
            </a:r>
            <a:r>
              <a:rPr lang="pl-PL" sz="2400" dirty="0" smtClean="0"/>
              <a:t>(tekst)</a:t>
            </a:r>
          </a:p>
          <a:p>
            <a:pPr>
              <a:buFont typeface="Arial" pitchFamily="34" charset="0"/>
              <a:buChar char="•"/>
            </a:pPr>
            <a:r>
              <a:rPr lang="pl-PL" sz="2400" dirty="0" err="1" smtClean="0"/>
              <a:t>writeln</a:t>
            </a:r>
            <a:r>
              <a:rPr lang="pl-PL" sz="2400" dirty="0" smtClean="0"/>
              <a:t> (tekst)</a:t>
            </a:r>
          </a:p>
          <a:p>
            <a:pPr>
              <a:buFont typeface="Arial" pitchFamily="34" charset="0"/>
              <a:buChar char="•"/>
            </a:pPr>
            <a:r>
              <a:rPr lang="pl-PL" sz="2400" dirty="0" err="1" smtClean="0"/>
              <a:t>getElementById</a:t>
            </a:r>
            <a:r>
              <a:rPr lang="pl-PL" sz="2400" dirty="0" smtClean="0"/>
              <a:t>(id)</a:t>
            </a:r>
          </a:p>
          <a:p>
            <a:pPr>
              <a:buFont typeface="Arial" pitchFamily="34" charset="0"/>
              <a:buChar char="•"/>
            </a:pPr>
            <a:r>
              <a:rPr lang="pl-PL" sz="2400" dirty="0" err="1" smtClean="0"/>
              <a:t>getElementsByName</a:t>
            </a:r>
            <a:r>
              <a:rPr lang="pl-PL" sz="2400" dirty="0" smtClean="0"/>
              <a:t>(nazwa)</a:t>
            </a:r>
          </a:p>
          <a:p>
            <a:pPr>
              <a:buFont typeface="Arial" pitchFamily="34" charset="0"/>
              <a:buChar char="•"/>
            </a:pPr>
            <a:r>
              <a:rPr lang="pl-PL" sz="2400" dirty="0" err="1" smtClean="0"/>
              <a:t>getElementByTagName</a:t>
            </a:r>
            <a:r>
              <a:rPr lang="pl-PL" sz="2400" dirty="0" smtClean="0"/>
              <a:t>(</a:t>
            </a:r>
            <a:r>
              <a:rPr lang="pl-PL" sz="2400" dirty="0" err="1" smtClean="0"/>
              <a:t>tag</a:t>
            </a:r>
            <a:r>
              <a:rPr lang="pl-PL" sz="2400" dirty="0"/>
              <a:t>)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xmlns="" val="4109230347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Obiekt </a:t>
            </a:r>
            <a:r>
              <a:rPr lang="pl-PL" dirty="0" err="1" smtClean="0"/>
              <a:t>history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800" dirty="0" smtClean="0"/>
              <a:t>Właściwości </a:t>
            </a:r>
          </a:p>
          <a:p>
            <a:pPr>
              <a:buFontTx/>
              <a:buChar char="-"/>
            </a:pPr>
            <a:r>
              <a:rPr lang="pl-PL" sz="1800" dirty="0" err="1" smtClean="0"/>
              <a:t>current</a:t>
            </a:r>
            <a:r>
              <a:rPr lang="pl-PL" sz="1800" dirty="0" smtClean="0"/>
              <a:t> </a:t>
            </a:r>
          </a:p>
          <a:p>
            <a:pPr>
              <a:buFontTx/>
              <a:buChar char="-"/>
            </a:pPr>
            <a:r>
              <a:rPr lang="pl-PL" sz="1800" dirty="0" err="1" smtClean="0"/>
              <a:t>length</a:t>
            </a:r>
            <a:endParaRPr lang="pl-PL" sz="1800" dirty="0" smtClean="0"/>
          </a:p>
          <a:p>
            <a:pPr>
              <a:buFontTx/>
              <a:buChar char="-"/>
            </a:pPr>
            <a:r>
              <a:rPr lang="pl-PL" sz="1800" dirty="0" err="1" smtClean="0"/>
              <a:t>next</a:t>
            </a:r>
            <a:r>
              <a:rPr lang="pl-PL" sz="1800" dirty="0" smtClean="0"/>
              <a:t> </a:t>
            </a:r>
          </a:p>
          <a:p>
            <a:pPr>
              <a:buFontTx/>
              <a:buChar char="-"/>
            </a:pPr>
            <a:r>
              <a:rPr lang="pl-PL" sz="1800" dirty="0" err="1" smtClean="0"/>
              <a:t>previous</a:t>
            </a:r>
            <a:endParaRPr lang="pl-PL" sz="1800" dirty="0" smtClean="0"/>
          </a:p>
          <a:p>
            <a:pPr marL="0" indent="0">
              <a:buNone/>
            </a:pPr>
            <a:r>
              <a:rPr lang="pl-PL" sz="1800" dirty="0" smtClean="0"/>
              <a:t>Metody:</a:t>
            </a:r>
          </a:p>
          <a:p>
            <a:pPr>
              <a:buFontTx/>
              <a:buChar char="-"/>
            </a:pPr>
            <a:r>
              <a:rPr lang="pl-PL" sz="1800" dirty="0" err="1" smtClean="0"/>
              <a:t>back</a:t>
            </a:r>
            <a:r>
              <a:rPr lang="pl-PL" sz="1800" dirty="0" smtClean="0"/>
              <a:t>()</a:t>
            </a:r>
          </a:p>
          <a:p>
            <a:pPr>
              <a:buFontTx/>
              <a:buChar char="-"/>
            </a:pPr>
            <a:r>
              <a:rPr lang="pl-PL" sz="1800" dirty="0" err="1" smtClean="0"/>
              <a:t>forward</a:t>
            </a:r>
            <a:r>
              <a:rPr lang="pl-PL" sz="1800" dirty="0" smtClean="0"/>
              <a:t>()</a:t>
            </a:r>
          </a:p>
          <a:p>
            <a:pPr>
              <a:buFontTx/>
              <a:buChar char="-"/>
            </a:pPr>
            <a:r>
              <a:rPr lang="pl-PL" sz="1800" dirty="0" smtClean="0"/>
              <a:t>go(parametr)</a:t>
            </a:r>
            <a:endParaRPr sz="1800" dirty="0"/>
          </a:p>
        </p:txBody>
      </p:sp>
    </p:spTree>
    <p:extLst>
      <p:ext uri="{BB962C8B-B14F-4D97-AF65-F5344CB8AC3E}">
        <p14:creationId xmlns:p14="http://schemas.microsoft.com/office/powerpoint/2010/main" xmlns="" val="217491791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Obiekt </a:t>
            </a:r>
            <a:r>
              <a:rPr lang="pl-PL" sz="3600" b="1" dirty="0" err="1" smtClean="0"/>
              <a:t>location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Zawiera adres URL aktualnego dokumentu</a:t>
            </a:r>
          </a:p>
          <a:p>
            <a:pPr marL="0" indent="0">
              <a:buNone/>
            </a:pPr>
            <a:r>
              <a:rPr lang="pl-PL" sz="2400" dirty="0" smtClean="0"/>
              <a:t>Metody:</a:t>
            </a:r>
          </a:p>
          <a:p>
            <a:r>
              <a:rPr lang="pl-PL" sz="2400" dirty="0" err="1" smtClean="0"/>
              <a:t>assign</a:t>
            </a:r>
            <a:r>
              <a:rPr lang="pl-PL" sz="2400" dirty="0" smtClean="0"/>
              <a:t>(</a:t>
            </a:r>
            <a:r>
              <a:rPr lang="pl-PL" sz="2400" dirty="0" err="1" smtClean="0"/>
              <a:t>url</a:t>
            </a:r>
            <a:r>
              <a:rPr lang="pl-PL" sz="2400" dirty="0" smtClean="0"/>
              <a:t>)</a:t>
            </a:r>
          </a:p>
          <a:p>
            <a:r>
              <a:rPr lang="pl-PL" sz="2400" dirty="0" err="1" smtClean="0"/>
              <a:t>reload</a:t>
            </a:r>
            <a:r>
              <a:rPr lang="pl-PL" sz="2400" dirty="0" smtClean="0"/>
              <a:t>(</a:t>
            </a:r>
            <a:r>
              <a:rPr lang="pl-PL" sz="2400" dirty="0" err="1" smtClean="0"/>
              <a:t>force</a:t>
            </a:r>
            <a:r>
              <a:rPr lang="pl-PL" sz="2400" dirty="0" smtClean="0"/>
              <a:t>)</a:t>
            </a:r>
          </a:p>
          <a:p>
            <a:r>
              <a:rPr lang="pl-PL" sz="2400" dirty="0" err="1" smtClean="0"/>
              <a:t>replace</a:t>
            </a:r>
            <a:r>
              <a:rPr lang="pl-PL" sz="2400" dirty="0" smtClean="0"/>
              <a:t>(</a:t>
            </a:r>
            <a:r>
              <a:rPr lang="pl-PL" sz="2400" dirty="0" err="1" smtClean="0"/>
              <a:t>url</a:t>
            </a:r>
            <a:r>
              <a:rPr lang="pl-PL" sz="2400" dirty="0" smtClean="0"/>
              <a:t>)</a:t>
            </a:r>
          </a:p>
          <a:p>
            <a:pPr marL="0" indent="0">
              <a:buNone/>
            </a:pP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xmlns="" val="105985011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Obiekt </a:t>
            </a:r>
            <a:r>
              <a:rPr lang="pl-PL" sz="3600" b="1" dirty="0" err="1" smtClean="0"/>
              <a:t>navigator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Zawiera informacje o przeglądarce i systemie operacyjnym na którym działa</a:t>
            </a:r>
          </a:p>
          <a:p>
            <a:pPr marL="0" indent="0">
              <a:buNone/>
            </a:pPr>
            <a:r>
              <a:rPr lang="pl-PL" sz="2400" dirty="0" smtClean="0"/>
              <a:t>Zawiera właściwość </a:t>
            </a:r>
            <a:r>
              <a:rPr lang="pl-PL" sz="2400" dirty="0" err="1" smtClean="0"/>
              <a:t>userAgent</a:t>
            </a:r>
            <a:r>
              <a:rPr lang="pl-PL" sz="2400" dirty="0" smtClean="0"/>
              <a:t>, którą można wykorzystać do określenia typu przeglądarki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xmlns="" val="77334717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1411</Words>
  <Application>Microsoft Office PowerPoint</Application>
  <PresentationFormat>Pokaz na ekranie (4:3)</PresentationFormat>
  <Paragraphs>142</Paragraphs>
  <Slides>14</Slides>
  <Notes>14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14</vt:i4>
      </vt:variant>
    </vt:vector>
  </HeadingPairs>
  <TitlesOfParts>
    <vt:vector size="15" baseType="lpstr">
      <vt:lpstr/>
      <vt:lpstr>JavaScript</vt:lpstr>
      <vt:lpstr>Document Object Model</vt:lpstr>
      <vt:lpstr>Obiekt window</vt:lpstr>
      <vt:lpstr>Przykładowe metody obiektu window</vt:lpstr>
      <vt:lpstr>Obiekt document</vt:lpstr>
      <vt:lpstr>Podstawowe metody obiektu document</vt:lpstr>
      <vt:lpstr>Obiekt history</vt:lpstr>
      <vt:lpstr>Obiekt location</vt:lpstr>
      <vt:lpstr>Obiekt navigator</vt:lpstr>
      <vt:lpstr>Dostęp do elementów strony</vt:lpstr>
      <vt:lpstr>Dostęp do elementów strony</vt:lpstr>
      <vt:lpstr>Bezpośrednia manipulacja węzłami dokumentu</vt:lpstr>
      <vt:lpstr>Tworzenie elementów przez skrypt</vt:lpstr>
      <vt:lpstr>Usuwanie elementów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JavaScript</dc:title>
  <dc:creator>Tomek</dc:creator>
  <cp:lastModifiedBy>Mac</cp:lastModifiedBy>
  <cp:revision>20</cp:revision>
  <dcterms:modified xsi:type="dcterms:W3CDTF">2013-03-25T15:38:49Z</dcterms:modified>
</cp:coreProperties>
</file>